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FCFD6-5BAA-4FC6-9A33-D99D7558E30D}" v="20" dt="2024-03-24T16:54:27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47105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74750"/>
            <a:ext cx="4575175" cy="3167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4"/>
            <a:ext cx="3077739" cy="47105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349720"/>
              </p:ext>
            </p:extLst>
          </p:nvPr>
        </p:nvGraphicFramePr>
        <p:xfrm>
          <a:off x="2471376" y="550307"/>
          <a:ext cx="7216911" cy="152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628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233593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431560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30502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51062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    Sausages, Roast Potatoes      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79614"/>
              </p:ext>
            </p:extLst>
          </p:nvPr>
        </p:nvGraphicFramePr>
        <p:xfrm>
          <a:off x="2471376" y="2097934"/>
          <a:ext cx="702477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693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Vegetarian Lasagne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Greek Chicken Pitta with Rice, Tzatziki &amp;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87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  <a:p>
                      <a:pPr algn="ctr"/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83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3549"/>
              </p:ext>
            </p:extLst>
          </p:nvPr>
        </p:nvGraphicFramePr>
        <p:xfrm>
          <a:off x="2459584" y="3796121"/>
          <a:ext cx="7130644" cy="162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5011" y="36692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16" y="1989652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2527296-3056-ED9D-AA81-BC0B65335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37940"/>
              </p:ext>
            </p:extLst>
          </p:nvPr>
        </p:nvGraphicFramePr>
        <p:xfrm>
          <a:off x="2471376" y="612390"/>
          <a:ext cx="7130644" cy="152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931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V250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P3/ C6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BB1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SB9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PRIV225 Tomato Pasta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V236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D223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D235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D248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D250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D57 </a:t>
                      </a: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9" y="5457978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2" y="544144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425390" y="5421364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66645" y="5425583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262501" y="544269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57472" y="54326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62743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89890"/>
              </p:ext>
            </p:extLst>
          </p:nvPr>
        </p:nvGraphicFramePr>
        <p:xfrm>
          <a:off x="2524309" y="2071491"/>
          <a:ext cx="7024778" cy="172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75202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4956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PRIV108 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PRIV242 Vegetarian Lasagne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Yamas</a:t>
                      </a: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GR1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endParaRPr lang="en-GB" sz="600" b="0" i="1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C4/C5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B48 SD125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Penne 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solidFill>
                            <a:prstClr val="black"/>
                          </a:solidFill>
                          <a:latin typeface="Century Gothic"/>
                        </a:rPr>
                        <a:t>GR2</a:t>
                      </a:r>
                      <a:r>
                        <a:rPr lang="en-GB" sz="6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Cheese Whirl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endParaRPr lang="en-GB" sz="600" b="1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PRIV225 Tomato Pasta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V233 SD125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Vegan Penne 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V251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Vegan Sausage Roll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D249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D177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D224 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 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D85 </a:t>
                      </a: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98127"/>
              </p:ext>
            </p:extLst>
          </p:nvPr>
        </p:nvGraphicFramePr>
        <p:xfrm>
          <a:off x="2471376" y="3733497"/>
          <a:ext cx="7130644" cy="151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Fiesta Espanol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FE1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FE2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P5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C92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17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V239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PRIV225 Tomato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Pasta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V11 </a:t>
                      </a: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V191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D166 </a:t>
                      </a:r>
                      <a:r>
                        <a:rPr lang="en-GB" sz="750" b="0" dirty="0">
                          <a:latin typeface="Century Gothic"/>
                        </a:rPr>
                        <a:t>Fruit with </a:t>
                      </a:r>
                      <a:r>
                        <a:rPr lang="en-GB" sz="750" b="1" dirty="0">
                          <a:latin typeface="Century Gothic"/>
                        </a:rPr>
                        <a:t>D13 </a:t>
                      </a:r>
                      <a:r>
                        <a:rPr lang="en-GB" sz="750" b="0" dirty="0">
                          <a:latin typeface="Century Gothic"/>
                        </a:rPr>
                        <a:t>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D219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D80 </a:t>
                      </a: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</p:spTree>
    <p:extLst>
      <p:ext uri="{BB962C8B-B14F-4D97-AF65-F5344CB8AC3E}">
        <p14:creationId xmlns:p14="http://schemas.microsoft.com/office/powerpoint/2010/main" val="29298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E91EC3-8DB9-428D-943B-4C88B0606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dcmitype/"/>
    <ds:schemaRef ds:uri="http://schemas.microsoft.com/office/infopath/2007/PartnerControls"/>
    <ds:schemaRef ds:uri="abd9c013-afd4-4605-a7aa-45ecbe72d026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cc315347-6dc2-4f31-871c-4fac13c8e90b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767</Words>
  <Application>Microsoft Office PowerPoint</Application>
  <PresentationFormat>A4 Paper (210x297 mm)</PresentationFormat>
  <Paragraphs>294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Lynnette Hemmings</cp:lastModifiedBy>
  <cp:revision>19</cp:revision>
  <cp:lastPrinted>2024-03-24T16:32:38Z</cp:lastPrinted>
  <dcterms:created xsi:type="dcterms:W3CDTF">2014-08-19T19:35:20Z</dcterms:created>
  <dcterms:modified xsi:type="dcterms:W3CDTF">2024-03-28T07:52:30Z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