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9675"/>
            <a:ext cx="4713287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2"/>
            <a:ext cx="5510530" cy="38079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Tomato Pasta Bake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Tomato Pasta Bake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A choice of BBQ or Lemon &amp; Herb Chicken , with Seasoned Potatoes and Salads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Tomato Pasta Bake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>
            <a:cxnSpLocks/>
          </p:cNvCxnSpPr>
          <p:nvPr/>
        </p:nvCxnSpPr>
        <p:spPr>
          <a:xfrm flipV="1">
            <a:off x="5585354" y="4108844"/>
            <a:ext cx="747945" cy="545085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29/01/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26/02/2024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04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25/03/2024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11/03/2024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terms/"/>
    <ds:schemaRef ds:uri="http://www.w3.org/XML/1998/namespace"/>
    <ds:schemaRef ds:uri="6e1e0a47-ab42-4430-94e8-3d4d86c1f956"/>
    <ds:schemaRef ds:uri="http://schemas.microsoft.com/office/2006/documentManagement/types"/>
    <ds:schemaRef ds:uri="http://schemas.microsoft.com/office/2006/metadata/properties"/>
    <ds:schemaRef ds:uri="4ff6cdd7-f66e-47e1-87c6-2be81c84d47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360</Words>
  <Application>Microsoft Office PowerPoint</Application>
  <PresentationFormat>A4 Paper (210x297 mm)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5</cp:revision>
  <cp:lastPrinted>2023-09-22T13:57:56Z</cp:lastPrinted>
  <dcterms:created xsi:type="dcterms:W3CDTF">2014-08-19T19:35:20Z</dcterms:created>
  <dcterms:modified xsi:type="dcterms:W3CDTF">2023-10-24T11:13:24Z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