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06E8D-8C15-4AD2-6B02-DBFBE4151A76}" v="1" dt="2024-06-04T16:46:41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5" tIns="45378" rIns="90755" bIns="453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5" tIns="45378" rIns="90755" bIns="45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59342"/>
              </p:ext>
            </p:extLst>
          </p:nvPr>
        </p:nvGraphicFramePr>
        <p:xfrm>
          <a:off x="2494916" y="434052"/>
          <a:ext cx="7130644" cy="160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BBQ Chicken with Diced Seasoned Potatoes &amp; Sweetcorn Salsa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prstClr val="black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prstClr val="black"/>
                          </a:solidFill>
                          <a:effectLst/>
                          <a:latin typeface="Century Gothic"/>
                        </a:rPr>
                        <a:t>Tomato Pasta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0601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49929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9d0f45c-c12f-4510-9b8d-33f7885b9fd4"/>
    <ds:schemaRef ds:uri="7900b00d-6b81-4293-a6f6-7ae26b1ab9c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334</Words>
  <Application>Microsoft Office PowerPoint</Application>
  <PresentationFormat>A4 Paper (210x297 mm)</PresentationFormat>
  <Paragraphs>102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15</cp:revision>
  <cp:lastPrinted>2025-01-23T11:12:39Z</cp:lastPrinted>
  <dcterms:created xsi:type="dcterms:W3CDTF">2014-08-19T19:35:20Z</dcterms:created>
  <dcterms:modified xsi:type="dcterms:W3CDTF">2025-02-24T09:58:25Z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