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9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C9FFFB"/>
    <a:srgbClr val="FFD3CC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86" d="100"/>
          <a:sy n="86" d="100"/>
        </p:scale>
        <p:origin x="1646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48512"/>
              </p:ext>
            </p:extLst>
          </p:nvPr>
        </p:nvGraphicFramePr>
        <p:xfrm>
          <a:off x="153619" y="516629"/>
          <a:ext cx="8544592" cy="5632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0437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432790">
                <a:tc rowSpan="5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04/09/2023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25/09/2023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16/10/2023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Cheese &amp; Tomato Pizza with Wedges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Beef Lasagne with Garlic Bread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Chicken,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</a:t>
                      </a:r>
                      <a:r>
                        <a:rPr lang="en-GB" sz="750" dirty="0">
                          <a:latin typeface="Century Gothic"/>
                        </a:rPr>
                        <a:t>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BBQ or Lemon &amp;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Herb Chicken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Quorn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Jollof Rice &amp; Salads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6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Crunchy Topped Vegetable Bake with New Potatoes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Wholemeal Vegetable Pasta Bake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 Potato &amp; Spinach Flan with Roast Potatoes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Vegan Quirky Bird Concept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rgbClr val="FF0000"/>
                          </a:solidFill>
                          <a:latin typeface="Century Gothic"/>
                        </a:rPr>
                        <a:t>Best flavour: Lemon &amp; Herb, BBQ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Mexican Bean Roll </a:t>
                      </a:r>
                      <a:r>
                        <a:rPr lang="en-GB" sz="750" dirty="0">
                          <a:latin typeface="Century Gothic"/>
                        </a:rPr>
                        <a:t>with Chips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2524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Vegetables 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highlight>
                            <a:srgbClr val="FFF0D2"/>
                          </a:highlight>
                          <a:latin typeface="Century Gothic"/>
                        </a:rPr>
                        <a:t>Mixed Salad</a:t>
                      </a:r>
                      <a:endParaRPr lang="en-GB" sz="750" b="1" dirty="0">
                        <a:highlight>
                          <a:srgbClr val="FFF0D2"/>
                        </a:highlight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highlight>
                            <a:srgbClr val="FFF0D2"/>
                          </a:highlight>
                          <a:latin typeface="Century Gothic"/>
                        </a:rPr>
                        <a:t>Coleslaw </a:t>
                      </a:r>
                      <a:endParaRPr lang="en-GB" sz="750" b="1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09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Syrup Snap Biscuit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Fruit Jelly with Mandarins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Freshly Chopped Fruit Salad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Iced Vanilla Sponge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Oaty Cookie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162296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342625">
                <a:tc rowSpan="5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11/09/2023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02/10/2023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Mac and Cheese Concept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Pork Sausage Hot Dog with Potato Wedges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Chicken Pie 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Chef’s Special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Korma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or Salmon 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05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Vegan Sausage Hot Dog with Potato Wedges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Spanish Frittata with </a:t>
                      </a:r>
                      <a:r>
                        <a:rPr lang="en-US" sz="75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with New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</a:t>
                      </a:r>
                      <a:r>
                        <a:rPr lang="en-GB" sz="750" b="1" i="0" u="none" strike="noStrike" noProof="0" dirty="0">
                          <a:solidFill>
                            <a:schemeClr val="accent4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 &amp; Tomato Sauce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2524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Vegetables </a:t>
                      </a:r>
                      <a:endParaRPr lang="en-GB" sz="75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209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Summer Lemon Cake</a:t>
                      </a:r>
                      <a:endParaRPr lang="en-GB" sz="750" b="1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l"/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162296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613119">
                <a:tc rowSpan="5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18/09/2023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09/10/2023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Chinese Vegetable Noodles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Roast Turkey, Roast Potatoes, Stuffing &amp; Gravy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Chicken Pita with Seasoned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&amp; Cheese Parcel with Seasoned Wedges 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3426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Lentil &amp; Sweet Potato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 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Quorn with Stuffing,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&amp; Cheese Parcel with Wedges 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Red Pepper Frittata with Chips &amp; Tomato Sauce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209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Vegetables </a:t>
                      </a:r>
                      <a:endParaRPr lang="en-GB" sz="75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Fresh Salad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Rainbow Slaw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426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Peaches with Ice Cream</a:t>
                      </a:r>
                    </a:p>
                    <a:p>
                      <a:pPr algn="l"/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Carrot &amp; Courgette Cake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Apple Flapjack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Shortbread 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162296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76062" y="92795"/>
            <a:ext cx="5214016" cy="343272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28538" y="97062"/>
            <a:ext cx="4701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Spring/Summer Menu 2023 – Wokingham Borough Council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92931" y="22232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343914" y="22232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1227928"/>
            <a:ext cx="1069762" cy="184103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0"/>
            <a:ext cx="1162170" cy="1207386"/>
            <a:chOff x="8787174" y="19390"/>
            <a:chExt cx="1162170" cy="12073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0"/>
              <a:ext cx="1162170" cy="1207386"/>
              <a:chOff x="8787174" y="19390"/>
              <a:chExt cx="1162170" cy="1207386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0"/>
                <a:ext cx="1051376" cy="977127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8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Chef’s Special 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0B77B98-6522-4A6E-B720-AE44F4342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28" y="2557094"/>
            <a:ext cx="147249" cy="152424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3216376-54A1-4810-AB17-772C15E89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54" y="2155409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1192417-9455-49F2-A024-737EC492B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49" y="3848298"/>
            <a:ext cx="181496" cy="10418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AD211FF1-C1BC-49FD-B89D-3897837BE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10" y="5868919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1334C498-4A9F-4094-B362-58E744299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69" y="1497949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79CDDAD-7035-40A6-A1AD-3A80F553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3" y="1292908"/>
            <a:ext cx="181496" cy="104186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DF3B9961-2FAF-4EC8-B8F5-E85A62973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7" y="2075273"/>
            <a:ext cx="143018" cy="174096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65F9DF33-AD3A-404A-B35D-E137A3213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7" y="3865153"/>
            <a:ext cx="181496" cy="104186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AF72D713-E87F-449C-A5DF-52D3BC144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15" y="2162321"/>
            <a:ext cx="181496" cy="104186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A9E5F3FB-DDE8-418E-9022-183432E7B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09" y="3229634"/>
            <a:ext cx="181496" cy="10418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DE48AE0-CA86-487A-B2A4-976170C1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37" y="962391"/>
            <a:ext cx="143018" cy="174096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FCCE6C0-9A03-1B70-D4D3-6D3D32F50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10" y="844093"/>
            <a:ext cx="147249" cy="152424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E9DA63C-54A2-E8EC-7670-F20D1D181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7" y="3221382"/>
            <a:ext cx="181496" cy="104186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97BE0A3-66D0-5D1D-86A7-4AB2813B7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50" y="2110228"/>
            <a:ext cx="181496" cy="104186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81876F1D-47DC-B59C-AB01-59501C60B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63" y="5183553"/>
            <a:ext cx="181496" cy="10418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2CEE5CC-D9B6-1288-E315-FA8A05457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3" y="4305467"/>
            <a:ext cx="147249" cy="152424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AA121806-C6A8-66EA-BA34-1A31093B3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22" y="1497949"/>
            <a:ext cx="181496" cy="104186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CB0759C-D6F1-55FF-9817-DF175599A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45" y="5887164"/>
            <a:ext cx="181496" cy="10418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8F976C42-4493-377D-BD38-1BAD76C11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01" y="2729890"/>
            <a:ext cx="143018" cy="17409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CE1FB0D3-FCA3-7FF6-5AA9-01CB4047B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88" y="3792013"/>
            <a:ext cx="143018" cy="17409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6714BAE8-C442-8E49-6B1A-7AC42B1FE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6" y="5191703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C667E90-1DB7-5006-0A1B-527FBF481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61" y="5198044"/>
            <a:ext cx="181496" cy="104186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6CC81408-C523-1924-E1B9-DAD6124C2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32" y="5006810"/>
            <a:ext cx="143018" cy="174096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659ACE06-3D80-72E9-5DD1-F78BD122C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6" y="2127234"/>
            <a:ext cx="181496" cy="104186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6F3F3A78-C6A9-C5F3-41AB-E9DFC277A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39" y="3900108"/>
            <a:ext cx="181496" cy="104186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E86543D6-9D21-43AA-9253-CF4DB3C5D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41" y="2553284"/>
            <a:ext cx="458193" cy="3346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9DB423-6B2D-E216-F13D-F28A9A6217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817466"/>
            <a:ext cx="310251" cy="410462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0EBF6F6-23EA-3939-3BC4-0FEEB17BB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3" y="1426618"/>
            <a:ext cx="143018" cy="174096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CC912E22-3B6C-8F9B-D727-1ED4BE88C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7" y="5709745"/>
            <a:ext cx="143018" cy="174096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005B7BE0-081C-12B1-0573-B0B640276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7" y="3237671"/>
            <a:ext cx="181496" cy="10418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A55B1B0F-C93D-8783-E41E-D3B7A0D9B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02" y="5868919"/>
            <a:ext cx="181496" cy="104186"/>
          </a:xfrm>
          <a:prstGeom prst="rect">
            <a:avLst/>
          </a:prstGeom>
        </p:spPr>
      </p:pic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F3FF5883-CA02-6BF9-EFCA-2C849EAA85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3" y="2553117"/>
            <a:ext cx="230459" cy="199316"/>
          </a:xfrm>
          <a:prstGeom prst="rect">
            <a:avLst/>
          </a:prstGeom>
        </p:spPr>
      </p:pic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1863B8C4-130D-0CE5-4E05-EA970E17D8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33" y="745458"/>
            <a:ext cx="230459" cy="199316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D7F642A7-2631-41C1-65AC-95D2907F2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9" y="1520222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8093B-9A4B-44A5-98CB-8D94E41BF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4ff6cdd7-f66e-47e1-87c6-2be81c84d476"/>
    <ds:schemaRef ds:uri="6e1e0a47-ab42-4430-94e8-3d4d86c1f95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15369</TotalTime>
  <Words>423</Words>
  <Application>Microsoft Office PowerPoint</Application>
  <PresentationFormat>A4 Paper (210x297 mm)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126</cp:revision>
  <cp:lastPrinted>2020-03-11T16:56:56Z</cp:lastPrinted>
  <dcterms:created xsi:type="dcterms:W3CDTF">2014-08-19T19:35:20Z</dcterms:created>
  <dcterms:modified xsi:type="dcterms:W3CDTF">2023-08-21T10:35:47Z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