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4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16" y="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55" tIns="45378" rIns="90755" bIns="4537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55" tIns="45378" rIns="90755" bIns="45378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5" tIns="45378" rIns="90755" bIns="4537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5" tIns="45378" rIns="90755" bIns="45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8"/>
          </a:xfrm>
          <a:prstGeom prst="rect">
            <a:avLst/>
          </a:prstGeom>
        </p:spPr>
        <p:txBody>
          <a:bodyPr vert="horz" lIns="90755" tIns="45378" rIns="90755" bIns="4537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5" tIns="45378" rIns="90755" bIns="45378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00789"/>
              </p:ext>
            </p:extLst>
          </p:nvPr>
        </p:nvGraphicFramePr>
        <p:xfrm>
          <a:off x="2526788" y="538001"/>
          <a:ext cx="7020000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Pork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00679"/>
              </p:ext>
            </p:extLst>
          </p:nvPr>
        </p:nvGraphicFramePr>
        <p:xfrm>
          <a:off x="2526788" y="2151445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34055"/>
              </p:ext>
            </p:extLst>
          </p:nvPr>
        </p:nvGraphicFramePr>
        <p:xfrm>
          <a:off x="2533715" y="3758457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530A6-C57C-F6E0-A36F-25019D5F41A6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C96CD-C8B0-6DDA-30D0-125E9CC78476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5CF54-BD59-7625-4F9B-EBA2B30F51FA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ff6cdd7-f66e-47e1-87c6-2be81c84d476"/>
    <ds:schemaRef ds:uri="6e1e0a47-ab42-4430-94e8-3d4d86c1f95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388</Words>
  <Application>Microsoft Office PowerPoint</Application>
  <PresentationFormat>A4 Paper (210x297 mm)</PresentationFormat>
  <Paragraphs>153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Century Gothic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Debbie Janes</cp:lastModifiedBy>
  <cp:revision>30</cp:revision>
  <cp:lastPrinted>2025-07-04T11:52:54Z</cp:lastPrinted>
  <dcterms:created xsi:type="dcterms:W3CDTF">2014-08-19T19:35:20Z</dcterms:created>
  <dcterms:modified xsi:type="dcterms:W3CDTF">2025-09-23T13:24:50Z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