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sldIdLst>
    <p:sldId id="256" r:id="rId2"/>
    <p:sldId id="348" r:id="rId3"/>
    <p:sldId id="324" r:id="rId4"/>
    <p:sldId id="325" r:id="rId5"/>
    <p:sldId id="326" r:id="rId6"/>
    <p:sldId id="327" r:id="rId7"/>
    <p:sldId id="328" r:id="rId8"/>
    <p:sldId id="329" r:id="rId9"/>
    <p:sldId id="330" r:id="rId10"/>
    <p:sldId id="331" r:id="rId11"/>
    <p:sldId id="332" r:id="rId12"/>
    <p:sldId id="333" r:id="rId13"/>
    <p:sldId id="334" r:id="rId14"/>
    <p:sldId id="335" r:id="rId15"/>
    <p:sldId id="336" r:id="rId16"/>
    <p:sldId id="337" r:id="rId17"/>
    <p:sldId id="338" r:id="rId18"/>
    <p:sldId id="339" r:id="rId19"/>
    <p:sldId id="340" r:id="rId20"/>
    <p:sldId id="341" r:id="rId21"/>
    <p:sldId id="342" r:id="rId22"/>
    <p:sldId id="343" r:id="rId23"/>
    <p:sldId id="344" r:id="rId24"/>
    <p:sldId id="345" r:id="rId25"/>
    <p:sldId id="346" r:id="rId26"/>
    <p:sldId id="347" r:id="rId27"/>
    <p:sldId id="257" r:id="rId28"/>
    <p:sldId id="258" r:id="rId29"/>
    <p:sldId id="259" r:id="rId30"/>
    <p:sldId id="260" r:id="rId31"/>
    <p:sldId id="261" r:id="rId32"/>
    <p:sldId id="262" r:id="rId33"/>
    <p:sldId id="263" r:id="rId34"/>
    <p:sldId id="297" r:id="rId35"/>
    <p:sldId id="304" r:id="rId36"/>
    <p:sldId id="303" r:id="rId37"/>
    <p:sldId id="302" r:id="rId38"/>
    <p:sldId id="301" r:id="rId39"/>
    <p:sldId id="300" r:id="rId40"/>
    <p:sldId id="299" r:id="rId41"/>
    <p:sldId id="323" r:id="rId42"/>
    <p:sldId id="285" r:id="rId43"/>
  </p:sldIdLst>
  <p:sldSz cx="9144000" cy="6858000" type="screen4x3"/>
  <p:notesSz cx="6797675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D0A69985-35FF-4C2A-B5BC-CB61DBA0D367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8A15DA-A37F-4321-B885-F376AAB0A358}" type="slidenum">
              <a:rPr lang="en-GB" smtClean="0"/>
              <a:t>‹#›</a:t>
            </a:fld>
            <a:endParaRPr lang="en-GB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69985-35FF-4C2A-B5BC-CB61DBA0D367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A15DA-A37F-4321-B885-F376AAB0A358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69985-35FF-4C2A-B5BC-CB61DBA0D367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A15DA-A37F-4321-B885-F376AAB0A358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69985-35FF-4C2A-B5BC-CB61DBA0D367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A15DA-A37F-4321-B885-F376AAB0A358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69985-35FF-4C2A-B5BC-CB61DBA0D367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A15DA-A37F-4321-B885-F376AAB0A358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69985-35FF-4C2A-B5BC-CB61DBA0D367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A15DA-A37F-4321-B885-F376AAB0A358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69985-35FF-4C2A-B5BC-CB61DBA0D367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A15DA-A37F-4321-B885-F376AAB0A358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69985-35FF-4C2A-B5BC-CB61DBA0D367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A15DA-A37F-4321-B885-F376AAB0A358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69985-35FF-4C2A-B5BC-CB61DBA0D367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A15DA-A37F-4321-B885-F376AAB0A358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69985-35FF-4C2A-B5BC-CB61DBA0D367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A15DA-A37F-4321-B885-F376AAB0A358}" type="slidenum">
              <a:rPr lang="en-GB" smtClean="0"/>
              <a:t>‹#›</a:t>
            </a:fld>
            <a:endParaRPr lang="en-GB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69985-35FF-4C2A-B5BC-CB61DBA0D367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A15DA-A37F-4321-B885-F376AAB0A358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D0A69985-35FF-4C2A-B5BC-CB61DBA0D367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698A15DA-A37F-4321-B885-F376AAB0A358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2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2.pn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2.png"/><Relationship Id="rId4" Type="http://schemas.openxmlformats.org/officeDocument/2006/relationships/image" Target="../media/image2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2.png"/><Relationship Id="rId4" Type="http://schemas.openxmlformats.org/officeDocument/2006/relationships/image" Target="../media/image3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2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2.png"/><Relationship Id="rId4" Type="http://schemas.openxmlformats.org/officeDocument/2006/relationships/image" Target="../media/image3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2.png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2.png"/><Relationship Id="rId4" Type="http://schemas.openxmlformats.org/officeDocument/2006/relationships/image" Target="../media/image34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2.png"/><Relationship Id="rId4" Type="http://schemas.openxmlformats.org/officeDocument/2006/relationships/image" Target="../media/image35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2.png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2.png"/><Relationship Id="rId4" Type="http://schemas.openxmlformats.org/officeDocument/2006/relationships/image" Target="../media/image3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2.png"/><Relationship Id="rId4" Type="http://schemas.openxmlformats.org/officeDocument/2006/relationships/image" Target="../media/image3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2.png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2.png"/><Relationship Id="rId4" Type="http://schemas.openxmlformats.org/officeDocument/2006/relationships/image" Target="../media/image4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2.png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2.png"/><Relationship Id="rId4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2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2.png"/><Relationship Id="rId4" Type="http://schemas.openxmlformats.org/officeDocument/2006/relationships/image" Target="../media/image4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Respect and tolerance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At Walter Infant School and Nursery</a:t>
            </a:r>
            <a:endParaRPr lang="en-GB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563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9033"/>
    </mc:Choice>
    <mc:Fallback>
      <p:transition spd="slow" advClick="0" advTm="190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8" r="16684" b="6519"/>
          <a:stretch/>
        </p:blipFill>
        <p:spPr>
          <a:xfrm rot="5400000">
            <a:off x="2185074" y="991390"/>
            <a:ext cx="4783631" cy="5050339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357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8000"/>
    </mc:Choice>
    <mc:Fallback>
      <p:transition spd="slow" advClick="0" advTm="2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9" r="17221"/>
          <a:stretch/>
        </p:blipFill>
        <p:spPr>
          <a:xfrm rot="5400000">
            <a:off x="2338336" y="838128"/>
            <a:ext cx="4561810" cy="4991027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721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5000"/>
    </mc:Choice>
    <mc:Fallback>
      <p:transition spd="slow" advClick="0"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0" r="29538" b="6876"/>
          <a:stretch/>
        </p:blipFill>
        <p:spPr>
          <a:xfrm rot="5400000">
            <a:off x="2230943" y="1305561"/>
            <a:ext cx="4607359" cy="4965805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812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3000"/>
    </mc:Choice>
    <mc:Fallback>
      <p:transition spd="slow" advClick="0"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1" r="16952"/>
          <a:stretch/>
        </p:blipFill>
        <p:spPr>
          <a:xfrm rot="5400000">
            <a:off x="2236964" y="939500"/>
            <a:ext cx="4620538" cy="4847011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269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0" r="14007" b="6876"/>
          <a:stretch/>
        </p:blipFill>
        <p:spPr>
          <a:xfrm rot="5400000">
            <a:off x="2161948" y="1158532"/>
            <a:ext cx="4745347" cy="4533756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278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3000"/>
    </mc:Choice>
    <mc:Fallback>
      <p:transition spd="slow" advClick="0" advTm="4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4" r="16685"/>
          <a:stretch/>
        </p:blipFill>
        <p:spPr>
          <a:xfrm rot="5400000">
            <a:off x="2446713" y="873767"/>
            <a:ext cx="4633089" cy="4991027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461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8000"/>
    </mc:Choice>
    <mc:Fallback>
      <p:transition spd="slow" advClick="0" advTm="3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0" r="14543"/>
          <a:stretch/>
        </p:blipFill>
        <p:spPr>
          <a:xfrm rot="5400000">
            <a:off x="2182081" y="634343"/>
            <a:ext cx="4684186" cy="5376956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424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1000"/>
    </mc:Choice>
    <mc:Fallback>
      <p:transition spd="slow" advClick="0" advTm="3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5" r="10317"/>
          <a:stretch/>
        </p:blipFill>
        <p:spPr>
          <a:xfrm rot="5400000">
            <a:off x="2797281" y="922262"/>
            <a:ext cx="4895115" cy="5135041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427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8000"/>
    </mc:Choice>
    <mc:Fallback>
      <p:transition spd="slow" advClick="0" advTm="2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3" r="19898"/>
          <a:stretch/>
        </p:blipFill>
        <p:spPr>
          <a:xfrm rot="5400000">
            <a:off x="2505647" y="742825"/>
            <a:ext cx="4443213" cy="5207051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662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6" r="18024"/>
          <a:stretch/>
        </p:blipFill>
        <p:spPr>
          <a:xfrm rot="5400000">
            <a:off x="2191352" y="841096"/>
            <a:ext cx="4905310" cy="5184576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476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8000"/>
    </mc:Choice>
    <mc:Fallback>
      <p:transition spd="slow" advClick="0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84"/>
          <a:stretch/>
        </p:blipFill>
        <p:spPr>
          <a:xfrm>
            <a:off x="2123728" y="980728"/>
            <a:ext cx="5270904" cy="4836290"/>
          </a:xfr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856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3237"/>
    </mc:Choice>
    <mc:Fallback>
      <p:transition spd="slow" advClick="0" advTm="13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5" b="10936"/>
          <a:stretch/>
        </p:blipFill>
        <p:spPr>
          <a:xfrm>
            <a:off x="2411760" y="980728"/>
            <a:ext cx="3976414" cy="4467348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299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9000"/>
    </mc:Choice>
    <mc:Fallback>
      <p:transition spd="slow" advClick="0" advTm="1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2" b="13077"/>
          <a:stretch/>
        </p:blipFill>
        <p:spPr>
          <a:xfrm>
            <a:off x="2411760" y="980728"/>
            <a:ext cx="4896544" cy="4941646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863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0"/>
    </mc:Choice>
    <mc:Fallback>
      <p:transition spd="slow" advClick="0" advTm="5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1" r="16149"/>
          <a:stretch/>
        </p:blipFill>
        <p:spPr>
          <a:xfrm rot="5400000">
            <a:off x="2065805" y="894635"/>
            <a:ext cx="4609028" cy="4781215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907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4000"/>
    </mc:Choice>
    <mc:Fallback>
      <p:transition spd="slow" advClick="0" advTm="5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6" r="13204"/>
          <a:stretch/>
        </p:blipFill>
        <p:spPr>
          <a:xfrm rot="5400000">
            <a:off x="2203021" y="829428"/>
            <a:ext cx="4746816" cy="5193435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929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5" r="11864"/>
          <a:stretch/>
        </p:blipFill>
        <p:spPr>
          <a:xfrm rot="5400000">
            <a:off x="2281827" y="1110662"/>
            <a:ext cx="4809444" cy="4693595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296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7000"/>
    </mc:Choice>
    <mc:Fallback>
      <p:transition spd="slow" advClick="0"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799350"/>
            <a:ext cx="7067550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761625"/>
            <a:ext cx="487680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504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8000"/>
    </mc:Choice>
    <mc:Fallback>
      <p:transition spd="slow" advClick="0" advTm="7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Betty</a:t>
            </a:r>
            <a:endParaRPr lang="en-GB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9"/>
          <a:stretch/>
        </p:blipFill>
        <p:spPr bwMode="auto">
          <a:xfrm>
            <a:off x="2679977" y="1484784"/>
            <a:ext cx="4427384" cy="4347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015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8000"/>
    </mc:Choice>
    <mc:Fallback>
      <p:transition spd="slow" advClick="0" advTm="5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8000" dirty="0" smtClean="0"/>
              <a:t>R…</a:t>
            </a:r>
            <a:endParaRPr lang="en-GB" sz="8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Responsibilities</a:t>
            </a:r>
          </a:p>
          <a:p>
            <a:r>
              <a:rPr lang="en-GB" dirty="0" smtClean="0"/>
              <a:t>We all need to take responsibility for our own actions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0" y="3645024"/>
            <a:ext cx="2857500" cy="229552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990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3000"/>
    </mc:Choice>
    <mc:Fallback>
      <p:transition spd="slow" advClick="0" advTm="2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8000" dirty="0" smtClean="0"/>
              <a:t>E…</a:t>
            </a:r>
            <a:endParaRPr lang="en-GB" sz="8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Everyone</a:t>
            </a:r>
          </a:p>
          <a:p>
            <a:r>
              <a:rPr lang="en-GB" dirty="0" smtClean="0"/>
              <a:t>Everyone in our school is important and needs to be considered.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717032"/>
            <a:ext cx="4395814" cy="236742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679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9000"/>
    </mc:Choice>
    <mc:Fallback>
      <p:transition spd="slow" advClick="0" advTm="1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8000" dirty="0" smtClean="0"/>
              <a:t>S…</a:t>
            </a:r>
            <a:endParaRPr lang="en-GB" sz="8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Safe and Secure</a:t>
            </a:r>
          </a:p>
          <a:p>
            <a:r>
              <a:rPr lang="en-GB" dirty="0" smtClean="0"/>
              <a:t>We are all entitled to feel safe when we are at school and know that we are secure and looked after.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005064"/>
            <a:ext cx="4219575" cy="248602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70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3000"/>
    </mc:Choice>
    <mc:Fallback>
      <p:transition spd="slow" advClick="0" advTm="2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5" r="16150"/>
          <a:stretch/>
        </p:blipFill>
        <p:spPr>
          <a:xfrm rot="5400000">
            <a:off x="2235282" y="1013190"/>
            <a:ext cx="4551895" cy="4775003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548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1410"/>
    </mc:Choice>
    <mc:Fallback>
      <p:transition spd="slow" advClick="0" advTm="11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8000" dirty="0" smtClean="0"/>
              <a:t>P…</a:t>
            </a:r>
            <a:endParaRPr lang="en-GB" sz="8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Patience</a:t>
            </a:r>
          </a:p>
          <a:p>
            <a:r>
              <a:rPr lang="en-GB" dirty="0" smtClean="0"/>
              <a:t>We all need time to think and make sense of what is going on.  Sometimes things might take a little longer so we need to be patient!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974" y="4437112"/>
            <a:ext cx="3397616" cy="188611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422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3000"/>
    </mc:Choice>
    <mc:Fallback>
      <p:transition spd="slow" advClick="0" advTm="2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8000" dirty="0" smtClean="0"/>
              <a:t>E…</a:t>
            </a:r>
            <a:endParaRPr lang="en-GB" sz="8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Equitable and fair</a:t>
            </a:r>
          </a:p>
          <a:p>
            <a:r>
              <a:rPr lang="en-GB" dirty="0" smtClean="0"/>
              <a:t>Sometimes we have to do things differently for other people so that they have the same chances as everyone else.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005064"/>
            <a:ext cx="3705530" cy="22453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572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2000"/>
    </mc:Choice>
    <mc:Fallback>
      <p:transition spd="slow" advClick="0" advTm="2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8000" dirty="0" smtClean="0"/>
              <a:t>c…</a:t>
            </a:r>
            <a:endParaRPr lang="en-GB" sz="8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Care</a:t>
            </a:r>
          </a:p>
          <a:p>
            <a:r>
              <a:rPr lang="en-GB" dirty="0" smtClean="0"/>
              <a:t>We have to care about the feelings of others and think about how what we say or do might hurt somebody else – including their feelings!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4070311"/>
            <a:ext cx="2362200" cy="23622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686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3000"/>
    </mc:Choice>
    <mc:Fallback>
      <p:transition spd="slow" advClick="0" advTm="2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8800" dirty="0"/>
              <a:t>T</a:t>
            </a:r>
            <a:r>
              <a:rPr lang="en-GB" sz="8800" dirty="0" smtClean="0"/>
              <a:t>…</a:t>
            </a:r>
            <a:endParaRPr lang="en-GB" sz="8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Tolerance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906437"/>
            <a:ext cx="4427984" cy="331478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165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2000"/>
    </mc:Choice>
    <mc:Fallback>
      <p:transition spd="slow" advClick="0" advTm="2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044" y="2324100"/>
            <a:ext cx="2644924" cy="3508375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3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684" y="2324100"/>
            <a:ext cx="2493645" cy="3508375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56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319" y="2324100"/>
            <a:ext cx="3508375" cy="3508375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985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319" y="2324100"/>
            <a:ext cx="3508375" cy="3508375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982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263" y="2324100"/>
            <a:ext cx="3094487" cy="3508375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844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319" y="2324100"/>
            <a:ext cx="3508375" cy="3508375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14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5" r="17488"/>
          <a:stretch/>
        </p:blipFill>
        <p:spPr>
          <a:xfrm rot="5400000">
            <a:off x="2531933" y="644531"/>
            <a:ext cx="4546401" cy="5218795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319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7000"/>
    </mc:Choice>
    <mc:Fallback>
      <p:transition spd="slow" advClick="0"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282" y="2324100"/>
            <a:ext cx="2538449" cy="3508375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641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445840"/>
            <a:ext cx="7772400" cy="1143000"/>
          </a:xfrm>
        </p:spPr>
        <p:txBody>
          <a:bodyPr/>
          <a:lstStyle/>
          <a:p>
            <a:r>
              <a:rPr lang="en-GB" dirty="0" smtClean="0"/>
              <a:t>Walter values</a:t>
            </a:r>
            <a:endParaRPr lang="en-GB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10"/>
          <a:stretch/>
        </p:blipFill>
        <p:spPr bwMode="auto">
          <a:xfrm>
            <a:off x="2699792" y="2060848"/>
            <a:ext cx="3514164" cy="3154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C:\Users\head\AppData\Local\Microsoft\Windows\Temporary Internet Files\Content.Outlook\XRZIB7GF\value hand transparen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556792"/>
            <a:ext cx="3116165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871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8000"/>
    </mc:Choice>
    <mc:Fallback>
      <p:transition spd="slow" advClick="0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Thought for the day…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" indent="0">
              <a:buNone/>
            </a:pPr>
            <a:r>
              <a:rPr lang="en-GB" dirty="0" smtClean="0"/>
              <a:t>Respect everyone!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916560"/>
            <a:ext cx="5004048" cy="2502024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237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4000"/>
    </mc:Choice>
    <mc:Fallback>
      <p:transition spd="slow" advClick="0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2" r="15346"/>
          <a:stretch/>
        </p:blipFill>
        <p:spPr>
          <a:xfrm rot="5400000">
            <a:off x="2677029" y="787467"/>
            <a:ext cx="4502593" cy="5321164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052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2000"/>
    </mc:Choice>
    <mc:Fallback>
      <p:transition spd="slow"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4" r="9991"/>
          <a:stretch/>
        </p:blipFill>
        <p:spPr>
          <a:xfrm rot="5400000">
            <a:off x="2303194" y="729254"/>
            <a:ext cx="4897128" cy="5400077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271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3000"/>
    </mc:Choice>
    <mc:Fallback>
      <p:transition spd="slow" advClick="0"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2" t="3151" r="12106"/>
          <a:stretch/>
        </p:blipFill>
        <p:spPr>
          <a:xfrm rot="5400000">
            <a:off x="2270984" y="761464"/>
            <a:ext cx="4940938" cy="5235450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675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2" r="16953" b="6519"/>
          <a:stretch/>
        </p:blipFill>
        <p:spPr>
          <a:xfrm rot="5400000">
            <a:off x="2266172" y="910292"/>
            <a:ext cx="4571449" cy="4712321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001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2000"/>
    </mc:Choice>
    <mc:Fallback>
      <p:transition spd="slow"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6" r="12401"/>
          <a:stretch/>
        </p:blipFill>
        <p:spPr>
          <a:xfrm rot="5400000">
            <a:off x="2042853" y="917587"/>
            <a:ext cx="4864743" cy="4991026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000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3000"/>
    </mc:Choice>
    <mc:Fallback>
      <p:transition spd="slow" advClick="0"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393</TotalTime>
  <Words>166</Words>
  <Application>Microsoft Office PowerPoint</Application>
  <PresentationFormat>On-screen Show (4:3)</PresentationFormat>
  <Paragraphs>26</Paragraphs>
  <Slides>42</Slides>
  <Notes>0</Notes>
  <HiddenSlides>0</HiddenSlides>
  <MMClips>42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5" baseType="lpstr">
      <vt:lpstr>Century Gothic</vt:lpstr>
      <vt:lpstr>Wingdings 2</vt:lpstr>
      <vt:lpstr>Austin</vt:lpstr>
      <vt:lpstr>Respect and tolerance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Betty</vt:lpstr>
      <vt:lpstr>R…</vt:lpstr>
      <vt:lpstr>E…</vt:lpstr>
      <vt:lpstr>S…</vt:lpstr>
      <vt:lpstr>P…</vt:lpstr>
      <vt:lpstr>E…</vt:lpstr>
      <vt:lpstr>c…</vt:lpstr>
      <vt:lpstr>T…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Walter values</vt:lpstr>
      <vt:lpstr>Thought for the day…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Respect and tolerance</dc:title>
  <dc:creator>Vanessa Mitura</dc:creator>
  <cp:lastModifiedBy>Judy Wheeler</cp:lastModifiedBy>
  <cp:revision>30</cp:revision>
  <cp:lastPrinted>2016-10-13T17:02:38Z</cp:lastPrinted>
  <dcterms:created xsi:type="dcterms:W3CDTF">2016-10-13T15:32:05Z</dcterms:created>
  <dcterms:modified xsi:type="dcterms:W3CDTF">2021-01-21T16:22:58Z</dcterms:modified>
</cp:coreProperties>
</file>