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1" r:id="rId8"/>
    <p:sldId id="266" r:id="rId9"/>
    <p:sldId id="267" r:id="rId10"/>
    <p:sldId id="262" r:id="rId11"/>
    <p:sldId id="263" r:id="rId12"/>
    <p:sldId id="268"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4CEE6-F626-4EC2-B7E5-2D7CEB0F45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C82C5B1-AE2C-4F06-9012-C49E1C175F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95CCA1D-ABAD-42DB-92E5-C66EA8D35A9C}"/>
              </a:ext>
            </a:extLst>
          </p:cNvPr>
          <p:cNvSpPr>
            <a:spLocks noGrp="1"/>
          </p:cNvSpPr>
          <p:nvPr>
            <p:ph type="dt" sz="half" idx="10"/>
          </p:nvPr>
        </p:nvSpPr>
        <p:spPr/>
        <p:txBody>
          <a:bodyPr/>
          <a:lstStyle/>
          <a:p>
            <a:fld id="{6DF5737F-4D96-42C0-B06D-46DA8ADAB4EA}" type="datetimeFigureOut">
              <a:rPr lang="en-GB" smtClean="0"/>
              <a:t>05/01/2022</a:t>
            </a:fld>
            <a:endParaRPr lang="en-GB"/>
          </a:p>
        </p:txBody>
      </p:sp>
      <p:sp>
        <p:nvSpPr>
          <p:cNvPr id="5" name="Footer Placeholder 4">
            <a:extLst>
              <a:ext uri="{FF2B5EF4-FFF2-40B4-BE49-F238E27FC236}">
                <a16:creationId xmlns:a16="http://schemas.microsoft.com/office/drawing/2014/main" id="{3C8441E1-4115-437E-9F1F-2CB7D50751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E35FC2-48F0-4417-BEE9-11E0066A496E}"/>
              </a:ext>
            </a:extLst>
          </p:cNvPr>
          <p:cNvSpPr>
            <a:spLocks noGrp="1"/>
          </p:cNvSpPr>
          <p:nvPr>
            <p:ph type="sldNum" sz="quarter" idx="12"/>
          </p:nvPr>
        </p:nvSpPr>
        <p:spPr/>
        <p:txBody>
          <a:bodyPr/>
          <a:lstStyle/>
          <a:p>
            <a:fld id="{FF97B906-03A9-4D6E-9AB7-2610E8DB4177}" type="slidenum">
              <a:rPr lang="en-GB" smtClean="0"/>
              <a:t>‹#›</a:t>
            </a:fld>
            <a:endParaRPr lang="en-GB"/>
          </a:p>
        </p:txBody>
      </p:sp>
    </p:spTree>
    <p:extLst>
      <p:ext uri="{BB962C8B-B14F-4D97-AF65-F5344CB8AC3E}">
        <p14:creationId xmlns:p14="http://schemas.microsoft.com/office/powerpoint/2010/main" val="3665268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26079-66EC-463D-A073-2686E3F4E12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1C4017-A293-49F7-982E-7F7C8A26378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31FCD2-7CD9-49EA-863A-A7BBB046E56B}"/>
              </a:ext>
            </a:extLst>
          </p:cNvPr>
          <p:cNvSpPr>
            <a:spLocks noGrp="1"/>
          </p:cNvSpPr>
          <p:nvPr>
            <p:ph type="dt" sz="half" idx="10"/>
          </p:nvPr>
        </p:nvSpPr>
        <p:spPr/>
        <p:txBody>
          <a:bodyPr/>
          <a:lstStyle/>
          <a:p>
            <a:fld id="{6DF5737F-4D96-42C0-B06D-46DA8ADAB4EA}" type="datetimeFigureOut">
              <a:rPr lang="en-GB" smtClean="0"/>
              <a:t>05/01/2022</a:t>
            </a:fld>
            <a:endParaRPr lang="en-GB"/>
          </a:p>
        </p:txBody>
      </p:sp>
      <p:sp>
        <p:nvSpPr>
          <p:cNvPr id="5" name="Footer Placeholder 4">
            <a:extLst>
              <a:ext uri="{FF2B5EF4-FFF2-40B4-BE49-F238E27FC236}">
                <a16:creationId xmlns:a16="http://schemas.microsoft.com/office/drawing/2014/main" id="{E6033979-5799-4310-A1C7-7721738127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54ABDC-E304-4DBA-B5B0-D07A25B01E7E}"/>
              </a:ext>
            </a:extLst>
          </p:cNvPr>
          <p:cNvSpPr>
            <a:spLocks noGrp="1"/>
          </p:cNvSpPr>
          <p:nvPr>
            <p:ph type="sldNum" sz="quarter" idx="12"/>
          </p:nvPr>
        </p:nvSpPr>
        <p:spPr/>
        <p:txBody>
          <a:bodyPr/>
          <a:lstStyle/>
          <a:p>
            <a:fld id="{FF97B906-03A9-4D6E-9AB7-2610E8DB4177}" type="slidenum">
              <a:rPr lang="en-GB" smtClean="0"/>
              <a:t>‹#›</a:t>
            </a:fld>
            <a:endParaRPr lang="en-GB"/>
          </a:p>
        </p:txBody>
      </p:sp>
    </p:spTree>
    <p:extLst>
      <p:ext uri="{BB962C8B-B14F-4D97-AF65-F5344CB8AC3E}">
        <p14:creationId xmlns:p14="http://schemas.microsoft.com/office/powerpoint/2010/main" val="3240813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AB8D0D-C082-4C74-B97E-E685F677C7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EE1884-F3E2-4686-9A66-63C7A17E07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C96453-CE63-4935-8D43-21C10F43877A}"/>
              </a:ext>
            </a:extLst>
          </p:cNvPr>
          <p:cNvSpPr>
            <a:spLocks noGrp="1"/>
          </p:cNvSpPr>
          <p:nvPr>
            <p:ph type="dt" sz="half" idx="10"/>
          </p:nvPr>
        </p:nvSpPr>
        <p:spPr/>
        <p:txBody>
          <a:bodyPr/>
          <a:lstStyle/>
          <a:p>
            <a:fld id="{6DF5737F-4D96-42C0-B06D-46DA8ADAB4EA}" type="datetimeFigureOut">
              <a:rPr lang="en-GB" smtClean="0"/>
              <a:t>05/01/2022</a:t>
            </a:fld>
            <a:endParaRPr lang="en-GB"/>
          </a:p>
        </p:txBody>
      </p:sp>
      <p:sp>
        <p:nvSpPr>
          <p:cNvPr id="5" name="Footer Placeholder 4">
            <a:extLst>
              <a:ext uri="{FF2B5EF4-FFF2-40B4-BE49-F238E27FC236}">
                <a16:creationId xmlns:a16="http://schemas.microsoft.com/office/drawing/2014/main" id="{3C4F5AF3-6413-4764-9BB8-8828C8342A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DDADAE-FB08-4A5D-99E9-BEAE9238C573}"/>
              </a:ext>
            </a:extLst>
          </p:cNvPr>
          <p:cNvSpPr>
            <a:spLocks noGrp="1"/>
          </p:cNvSpPr>
          <p:nvPr>
            <p:ph type="sldNum" sz="quarter" idx="12"/>
          </p:nvPr>
        </p:nvSpPr>
        <p:spPr/>
        <p:txBody>
          <a:bodyPr/>
          <a:lstStyle/>
          <a:p>
            <a:fld id="{FF97B906-03A9-4D6E-9AB7-2610E8DB4177}" type="slidenum">
              <a:rPr lang="en-GB" smtClean="0"/>
              <a:t>‹#›</a:t>
            </a:fld>
            <a:endParaRPr lang="en-GB"/>
          </a:p>
        </p:txBody>
      </p:sp>
    </p:spTree>
    <p:extLst>
      <p:ext uri="{BB962C8B-B14F-4D97-AF65-F5344CB8AC3E}">
        <p14:creationId xmlns:p14="http://schemas.microsoft.com/office/powerpoint/2010/main" val="1861087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D3E1-9542-4E4E-ACCC-1C06768876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646D42-969E-418C-AB59-A93111B82C0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9D7BB6-656A-4A14-9E90-EA76B2404249}"/>
              </a:ext>
            </a:extLst>
          </p:cNvPr>
          <p:cNvSpPr>
            <a:spLocks noGrp="1"/>
          </p:cNvSpPr>
          <p:nvPr>
            <p:ph type="dt" sz="half" idx="10"/>
          </p:nvPr>
        </p:nvSpPr>
        <p:spPr/>
        <p:txBody>
          <a:bodyPr/>
          <a:lstStyle/>
          <a:p>
            <a:fld id="{6DF5737F-4D96-42C0-B06D-46DA8ADAB4EA}" type="datetimeFigureOut">
              <a:rPr lang="en-GB" smtClean="0"/>
              <a:t>05/01/2022</a:t>
            </a:fld>
            <a:endParaRPr lang="en-GB"/>
          </a:p>
        </p:txBody>
      </p:sp>
      <p:sp>
        <p:nvSpPr>
          <p:cNvPr id="5" name="Footer Placeholder 4">
            <a:extLst>
              <a:ext uri="{FF2B5EF4-FFF2-40B4-BE49-F238E27FC236}">
                <a16:creationId xmlns:a16="http://schemas.microsoft.com/office/drawing/2014/main" id="{29EE5DBC-D7D2-4BBF-84AE-278EABEE1F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20F01D-A570-442C-BE03-49152EA32D6E}"/>
              </a:ext>
            </a:extLst>
          </p:cNvPr>
          <p:cNvSpPr>
            <a:spLocks noGrp="1"/>
          </p:cNvSpPr>
          <p:nvPr>
            <p:ph type="sldNum" sz="quarter" idx="12"/>
          </p:nvPr>
        </p:nvSpPr>
        <p:spPr/>
        <p:txBody>
          <a:bodyPr/>
          <a:lstStyle/>
          <a:p>
            <a:fld id="{FF97B906-03A9-4D6E-9AB7-2610E8DB4177}" type="slidenum">
              <a:rPr lang="en-GB" smtClean="0"/>
              <a:t>‹#›</a:t>
            </a:fld>
            <a:endParaRPr lang="en-GB"/>
          </a:p>
        </p:txBody>
      </p:sp>
    </p:spTree>
    <p:extLst>
      <p:ext uri="{BB962C8B-B14F-4D97-AF65-F5344CB8AC3E}">
        <p14:creationId xmlns:p14="http://schemas.microsoft.com/office/powerpoint/2010/main" val="11998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A9204-EF5E-43C5-B11B-C8BB5879BE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1271804-45DE-431D-9CA4-6CF598A4F9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939A744-CD89-4A2A-BC5B-61AAFBEF3A44}"/>
              </a:ext>
            </a:extLst>
          </p:cNvPr>
          <p:cNvSpPr>
            <a:spLocks noGrp="1"/>
          </p:cNvSpPr>
          <p:nvPr>
            <p:ph type="dt" sz="half" idx="10"/>
          </p:nvPr>
        </p:nvSpPr>
        <p:spPr/>
        <p:txBody>
          <a:bodyPr/>
          <a:lstStyle/>
          <a:p>
            <a:fld id="{6DF5737F-4D96-42C0-B06D-46DA8ADAB4EA}" type="datetimeFigureOut">
              <a:rPr lang="en-GB" smtClean="0"/>
              <a:t>05/01/2022</a:t>
            </a:fld>
            <a:endParaRPr lang="en-GB"/>
          </a:p>
        </p:txBody>
      </p:sp>
      <p:sp>
        <p:nvSpPr>
          <p:cNvPr id="5" name="Footer Placeholder 4">
            <a:extLst>
              <a:ext uri="{FF2B5EF4-FFF2-40B4-BE49-F238E27FC236}">
                <a16:creationId xmlns:a16="http://schemas.microsoft.com/office/drawing/2014/main" id="{8CDC72B0-25BE-4526-8299-5EAD44638A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526D1C-0674-44FA-9261-AC93BA3BBC79}"/>
              </a:ext>
            </a:extLst>
          </p:cNvPr>
          <p:cNvSpPr>
            <a:spLocks noGrp="1"/>
          </p:cNvSpPr>
          <p:nvPr>
            <p:ph type="sldNum" sz="quarter" idx="12"/>
          </p:nvPr>
        </p:nvSpPr>
        <p:spPr/>
        <p:txBody>
          <a:bodyPr/>
          <a:lstStyle/>
          <a:p>
            <a:fld id="{FF97B906-03A9-4D6E-9AB7-2610E8DB4177}" type="slidenum">
              <a:rPr lang="en-GB" smtClean="0"/>
              <a:t>‹#›</a:t>
            </a:fld>
            <a:endParaRPr lang="en-GB"/>
          </a:p>
        </p:txBody>
      </p:sp>
    </p:spTree>
    <p:extLst>
      <p:ext uri="{BB962C8B-B14F-4D97-AF65-F5344CB8AC3E}">
        <p14:creationId xmlns:p14="http://schemas.microsoft.com/office/powerpoint/2010/main" val="850178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EF34D-4461-43D9-AA32-CD8E0A05F6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7A84F0-CD67-4249-83E2-939FE12462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8F2103-8B2A-4C56-B77E-3AFCBE1F81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808F08D-565C-4BEB-8AFE-7EF2D0F472AE}"/>
              </a:ext>
            </a:extLst>
          </p:cNvPr>
          <p:cNvSpPr>
            <a:spLocks noGrp="1"/>
          </p:cNvSpPr>
          <p:nvPr>
            <p:ph type="dt" sz="half" idx="10"/>
          </p:nvPr>
        </p:nvSpPr>
        <p:spPr/>
        <p:txBody>
          <a:bodyPr/>
          <a:lstStyle/>
          <a:p>
            <a:fld id="{6DF5737F-4D96-42C0-B06D-46DA8ADAB4EA}" type="datetimeFigureOut">
              <a:rPr lang="en-GB" smtClean="0"/>
              <a:t>05/01/2022</a:t>
            </a:fld>
            <a:endParaRPr lang="en-GB"/>
          </a:p>
        </p:txBody>
      </p:sp>
      <p:sp>
        <p:nvSpPr>
          <p:cNvPr id="6" name="Footer Placeholder 5">
            <a:extLst>
              <a:ext uri="{FF2B5EF4-FFF2-40B4-BE49-F238E27FC236}">
                <a16:creationId xmlns:a16="http://schemas.microsoft.com/office/drawing/2014/main" id="{09C547D8-16ED-404A-A6B4-EC5605BB6D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A886C5-13BF-4791-AA10-030A0B7B5D92}"/>
              </a:ext>
            </a:extLst>
          </p:cNvPr>
          <p:cNvSpPr>
            <a:spLocks noGrp="1"/>
          </p:cNvSpPr>
          <p:nvPr>
            <p:ph type="sldNum" sz="quarter" idx="12"/>
          </p:nvPr>
        </p:nvSpPr>
        <p:spPr/>
        <p:txBody>
          <a:bodyPr/>
          <a:lstStyle/>
          <a:p>
            <a:fld id="{FF97B906-03A9-4D6E-9AB7-2610E8DB4177}" type="slidenum">
              <a:rPr lang="en-GB" smtClean="0"/>
              <a:t>‹#›</a:t>
            </a:fld>
            <a:endParaRPr lang="en-GB"/>
          </a:p>
        </p:txBody>
      </p:sp>
    </p:spTree>
    <p:extLst>
      <p:ext uri="{BB962C8B-B14F-4D97-AF65-F5344CB8AC3E}">
        <p14:creationId xmlns:p14="http://schemas.microsoft.com/office/powerpoint/2010/main" val="4232500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00FFE-58CC-420C-8D05-19910C4826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F50FFB-58A0-45AB-A678-577F81700F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6D8255-9D81-4686-9A33-1934E0DF3FB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BE63CE-EB76-4CA1-AD6F-19F9B2E3A4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B37C03-D0AF-4E6A-9B8F-033992B3557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599FED-AC6E-407E-9EC2-C4BE7019C122}"/>
              </a:ext>
            </a:extLst>
          </p:cNvPr>
          <p:cNvSpPr>
            <a:spLocks noGrp="1"/>
          </p:cNvSpPr>
          <p:nvPr>
            <p:ph type="dt" sz="half" idx="10"/>
          </p:nvPr>
        </p:nvSpPr>
        <p:spPr/>
        <p:txBody>
          <a:bodyPr/>
          <a:lstStyle/>
          <a:p>
            <a:fld id="{6DF5737F-4D96-42C0-B06D-46DA8ADAB4EA}" type="datetimeFigureOut">
              <a:rPr lang="en-GB" smtClean="0"/>
              <a:t>05/01/2022</a:t>
            </a:fld>
            <a:endParaRPr lang="en-GB"/>
          </a:p>
        </p:txBody>
      </p:sp>
      <p:sp>
        <p:nvSpPr>
          <p:cNvPr id="8" name="Footer Placeholder 7">
            <a:extLst>
              <a:ext uri="{FF2B5EF4-FFF2-40B4-BE49-F238E27FC236}">
                <a16:creationId xmlns:a16="http://schemas.microsoft.com/office/drawing/2014/main" id="{BE28D3A4-8A65-40B9-B0BC-58C83C4DD6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1A6C33E-B3D2-4474-97EF-5DF708F652F6}"/>
              </a:ext>
            </a:extLst>
          </p:cNvPr>
          <p:cNvSpPr>
            <a:spLocks noGrp="1"/>
          </p:cNvSpPr>
          <p:nvPr>
            <p:ph type="sldNum" sz="quarter" idx="12"/>
          </p:nvPr>
        </p:nvSpPr>
        <p:spPr/>
        <p:txBody>
          <a:bodyPr/>
          <a:lstStyle/>
          <a:p>
            <a:fld id="{FF97B906-03A9-4D6E-9AB7-2610E8DB4177}" type="slidenum">
              <a:rPr lang="en-GB" smtClean="0"/>
              <a:t>‹#›</a:t>
            </a:fld>
            <a:endParaRPr lang="en-GB"/>
          </a:p>
        </p:txBody>
      </p:sp>
    </p:spTree>
    <p:extLst>
      <p:ext uri="{BB962C8B-B14F-4D97-AF65-F5344CB8AC3E}">
        <p14:creationId xmlns:p14="http://schemas.microsoft.com/office/powerpoint/2010/main" val="313013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22385-3A00-4DF4-8F50-494AD80493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2E21E6-DF93-4992-AF0B-D6AE51A4F1D8}"/>
              </a:ext>
            </a:extLst>
          </p:cNvPr>
          <p:cNvSpPr>
            <a:spLocks noGrp="1"/>
          </p:cNvSpPr>
          <p:nvPr>
            <p:ph type="dt" sz="half" idx="10"/>
          </p:nvPr>
        </p:nvSpPr>
        <p:spPr/>
        <p:txBody>
          <a:bodyPr/>
          <a:lstStyle/>
          <a:p>
            <a:fld id="{6DF5737F-4D96-42C0-B06D-46DA8ADAB4EA}" type="datetimeFigureOut">
              <a:rPr lang="en-GB" smtClean="0"/>
              <a:t>05/01/2022</a:t>
            </a:fld>
            <a:endParaRPr lang="en-GB"/>
          </a:p>
        </p:txBody>
      </p:sp>
      <p:sp>
        <p:nvSpPr>
          <p:cNvPr id="4" name="Footer Placeholder 3">
            <a:extLst>
              <a:ext uri="{FF2B5EF4-FFF2-40B4-BE49-F238E27FC236}">
                <a16:creationId xmlns:a16="http://schemas.microsoft.com/office/drawing/2014/main" id="{63069E0D-06F3-48FD-8913-86EA33CF8E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40FBD2-454D-4853-BB22-959BE1616EF0}"/>
              </a:ext>
            </a:extLst>
          </p:cNvPr>
          <p:cNvSpPr>
            <a:spLocks noGrp="1"/>
          </p:cNvSpPr>
          <p:nvPr>
            <p:ph type="sldNum" sz="quarter" idx="12"/>
          </p:nvPr>
        </p:nvSpPr>
        <p:spPr/>
        <p:txBody>
          <a:bodyPr/>
          <a:lstStyle/>
          <a:p>
            <a:fld id="{FF97B906-03A9-4D6E-9AB7-2610E8DB4177}" type="slidenum">
              <a:rPr lang="en-GB" smtClean="0"/>
              <a:t>‹#›</a:t>
            </a:fld>
            <a:endParaRPr lang="en-GB"/>
          </a:p>
        </p:txBody>
      </p:sp>
    </p:spTree>
    <p:extLst>
      <p:ext uri="{BB962C8B-B14F-4D97-AF65-F5344CB8AC3E}">
        <p14:creationId xmlns:p14="http://schemas.microsoft.com/office/powerpoint/2010/main" val="2736175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875F91-ABC6-4146-B1B1-E5890F74205A}"/>
              </a:ext>
            </a:extLst>
          </p:cNvPr>
          <p:cNvSpPr>
            <a:spLocks noGrp="1"/>
          </p:cNvSpPr>
          <p:nvPr>
            <p:ph type="dt" sz="half" idx="10"/>
          </p:nvPr>
        </p:nvSpPr>
        <p:spPr/>
        <p:txBody>
          <a:bodyPr/>
          <a:lstStyle/>
          <a:p>
            <a:fld id="{6DF5737F-4D96-42C0-B06D-46DA8ADAB4EA}" type="datetimeFigureOut">
              <a:rPr lang="en-GB" smtClean="0"/>
              <a:t>05/01/2022</a:t>
            </a:fld>
            <a:endParaRPr lang="en-GB"/>
          </a:p>
        </p:txBody>
      </p:sp>
      <p:sp>
        <p:nvSpPr>
          <p:cNvPr id="3" name="Footer Placeholder 2">
            <a:extLst>
              <a:ext uri="{FF2B5EF4-FFF2-40B4-BE49-F238E27FC236}">
                <a16:creationId xmlns:a16="http://schemas.microsoft.com/office/drawing/2014/main" id="{4362F4B7-AFFE-4055-BA34-5CA79C2670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D72A2F5-62D0-4BF1-A16B-9458F4100433}"/>
              </a:ext>
            </a:extLst>
          </p:cNvPr>
          <p:cNvSpPr>
            <a:spLocks noGrp="1"/>
          </p:cNvSpPr>
          <p:nvPr>
            <p:ph type="sldNum" sz="quarter" idx="12"/>
          </p:nvPr>
        </p:nvSpPr>
        <p:spPr/>
        <p:txBody>
          <a:bodyPr/>
          <a:lstStyle/>
          <a:p>
            <a:fld id="{FF97B906-03A9-4D6E-9AB7-2610E8DB4177}" type="slidenum">
              <a:rPr lang="en-GB" smtClean="0"/>
              <a:t>‹#›</a:t>
            </a:fld>
            <a:endParaRPr lang="en-GB"/>
          </a:p>
        </p:txBody>
      </p:sp>
    </p:spTree>
    <p:extLst>
      <p:ext uri="{BB962C8B-B14F-4D97-AF65-F5344CB8AC3E}">
        <p14:creationId xmlns:p14="http://schemas.microsoft.com/office/powerpoint/2010/main" val="4056324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4EBF9-68CB-4D02-8108-8DD30EA6B9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8B74FF-1A3E-4A12-8B88-4092C1E6A6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656EF9-EFBE-44CB-931E-3DA1EC88D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52FAA0-770A-471B-894B-F5032593E3C9}"/>
              </a:ext>
            </a:extLst>
          </p:cNvPr>
          <p:cNvSpPr>
            <a:spLocks noGrp="1"/>
          </p:cNvSpPr>
          <p:nvPr>
            <p:ph type="dt" sz="half" idx="10"/>
          </p:nvPr>
        </p:nvSpPr>
        <p:spPr/>
        <p:txBody>
          <a:bodyPr/>
          <a:lstStyle/>
          <a:p>
            <a:fld id="{6DF5737F-4D96-42C0-B06D-46DA8ADAB4EA}" type="datetimeFigureOut">
              <a:rPr lang="en-GB" smtClean="0"/>
              <a:t>05/01/2022</a:t>
            </a:fld>
            <a:endParaRPr lang="en-GB"/>
          </a:p>
        </p:txBody>
      </p:sp>
      <p:sp>
        <p:nvSpPr>
          <p:cNvPr id="6" name="Footer Placeholder 5">
            <a:extLst>
              <a:ext uri="{FF2B5EF4-FFF2-40B4-BE49-F238E27FC236}">
                <a16:creationId xmlns:a16="http://schemas.microsoft.com/office/drawing/2014/main" id="{AB00C628-8A59-49FA-B573-9A1C3DB321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AE649A-5505-4565-91E6-28D88C68336A}"/>
              </a:ext>
            </a:extLst>
          </p:cNvPr>
          <p:cNvSpPr>
            <a:spLocks noGrp="1"/>
          </p:cNvSpPr>
          <p:nvPr>
            <p:ph type="sldNum" sz="quarter" idx="12"/>
          </p:nvPr>
        </p:nvSpPr>
        <p:spPr/>
        <p:txBody>
          <a:bodyPr/>
          <a:lstStyle/>
          <a:p>
            <a:fld id="{FF97B906-03A9-4D6E-9AB7-2610E8DB4177}" type="slidenum">
              <a:rPr lang="en-GB" smtClean="0"/>
              <a:t>‹#›</a:t>
            </a:fld>
            <a:endParaRPr lang="en-GB"/>
          </a:p>
        </p:txBody>
      </p:sp>
    </p:spTree>
    <p:extLst>
      <p:ext uri="{BB962C8B-B14F-4D97-AF65-F5344CB8AC3E}">
        <p14:creationId xmlns:p14="http://schemas.microsoft.com/office/powerpoint/2010/main" val="292973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E152-5DA3-4F74-939A-4AC4F0FF11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3547B5F-2BEC-44A9-A26F-589CEB1525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595DFB-E691-4779-9C5A-EC4AE6165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7529E3-FAB3-4374-B50E-E53B9C5A6395}"/>
              </a:ext>
            </a:extLst>
          </p:cNvPr>
          <p:cNvSpPr>
            <a:spLocks noGrp="1"/>
          </p:cNvSpPr>
          <p:nvPr>
            <p:ph type="dt" sz="half" idx="10"/>
          </p:nvPr>
        </p:nvSpPr>
        <p:spPr/>
        <p:txBody>
          <a:bodyPr/>
          <a:lstStyle/>
          <a:p>
            <a:fld id="{6DF5737F-4D96-42C0-B06D-46DA8ADAB4EA}" type="datetimeFigureOut">
              <a:rPr lang="en-GB" smtClean="0"/>
              <a:t>05/01/2022</a:t>
            </a:fld>
            <a:endParaRPr lang="en-GB"/>
          </a:p>
        </p:txBody>
      </p:sp>
      <p:sp>
        <p:nvSpPr>
          <p:cNvPr id="6" name="Footer Placeholder 5">
            <a:extLst>
              <a:ext uri="{FF2B5EF4-FFF2-40B4-BE49-F238E27FC236}">
                <a16:creationId xmlns:a16="http://schemas.microsoft.com/office/drawing/2014/main" id="{07B64383-3DB9-464E-94E5-FF3F8E6F22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7D0FE8-C82F-4E6A-8FF7-277AFEF2D434}"/>
              </a:ext>
            </a:extLst>
          </p:cNvPr>
          <p:cNvSpPr>
            <a:spLocks noGrp="1"/>
          </p:cNvSpPr>
          <p:nvPr>
            <p:ph type="sldNum" sz="quarter" idx="12"/>
          </p:nvPr>
        </p:nvSpPr>
        <p:spPr/>
        <p:txBody>
          <a:bodyPr/>
          <a:lstStyle/>
          <a:p>
            <a:fld id="{FF97B906-03A9-4D6E-9AB7-2610E8DB4177}" type="slidenum">
              <a:rPr lang="en-GB" smtClean="0"/>
              <a:t>‹#›</a:t>
            </a:fld>
            <a:endParaRPr lang="en-GB"/>
          </a:p>
        </p:txBody>
      </p:sp>
    </p:spTree>
    <p:extLst>
      <p:ext uri="{BB962C8B-B14F-4D97-AF65-F5344CB8AC3E}">
        <p14:creationId xmlns:p14="http://schemas.microsoft.com/office/powerpoint/2010/main" val="1714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1DF6A0-5953-435D-9039-1AEB3D7458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64D83A-B9D2-4C07-B8C4-E42567E133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712F81-279B-41C4-A789-02CE19DDC2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5737F-4D96-42C0-B06D-46DA8ADAB4EA}" type="datetimeFigureOut">
              <a:rPr lang="en-GB" smtClean="0"/>
              <a:t>05/01/2022</a:t>
            </a:fld>
            <a:endParaRPr lang="en-GB"/>
          </a:p>
        </p:txBody>
      </p:sp>
      <p:sp>
        <p:nvSpPr>
          <p:cNvPr id="5" name="Footer Placeholder 4">
            <a:extLst>
              <a:ext uri="{FF2B5EF4-FFF2-40B4-BE49-F238E27FC236}">
                <a16:creationId xmlns:a16="http://schemas.microsoft.com/office/drawing/2014/main" id="{A02CBCC4-5738-41C5-8879-121BA22B81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B6E9BCD-578E-4E4A-8C41-B70CA30CE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7B906-03A9-4D6E-9AB7-2610E8DB4177}" type="slidenum">
              <a:rPr lang="en-GB" smtClean="0"/>
              <a:t>‹#›</a:t>
            </a:fld>
            <a:endParaRPr lang="en-GB"/>
          </a:p>
        </p:txBody>
      </p:sp>
    </p:spTree>
    <p:extLst>
      <p:ext uri="{BB962C8B-B14F-4D97-AF65-F5344CB8AC3E}">
        <p14:creationId xmlns:p14="http://schemas.microsoft.com/office/powerpoint/2010/main" val="344937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walter.wokingham.sch.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A41C8-F79E-4911-9022-9B9686AEC040}"/>
              </a:ext>
            </a:extLst>
          </p:cNvPr>
          <p:cNvSpPr>
            <a:spLocks noGrp="1"/>
          </p:cNvSpPr>
          <p:nvPr>
            <p:ph type="ctrTitle"/>
          </p:nvPr>
        </p:nvSpPr>
        <p:spPr>
          <a:xfrm>
            <a:off x="571500" y="2235200"/>
            <a:ext cx="9144000" cy="2387600"/>
          </a:xfrm>
        </p:spPr>
        <p:txBody>
          <a:bodyPr>
            <a:normAutofit fontScale="90000"/>
          </a:bodyPr>
          <a:lstStyle/>
          <a:p>
            <a:r>
              <a:rPr lang="en-US" dirty="0">
                <a:latin typeface="SassoonCRInfant" panose="00000400000000000000" pitchFamily="2" charset="0"/>
              </a:rPr>
              <a:t>English – Home Learning</a:t>
            </a:r>
            <a:br>
              <a:rPr lang="en-US" dirty="0">
                <a:latin typeface="SassoonCRInfant" panose="00000400000000000000" pitchFamily="2" charset="0"/>
              </a:rPr>
            </a:br>
            <a:r>
              <a:rPr lang="en-US" dirty="0">
                <a:latin typeface="SassoonCRInfant" panose="00000400000000000000" pitchFamily="2" charset="0"/>
              </a:rPr>
              <a:t>Year One </a:t>
            </a:r>
            <a:br>
              <a:rPr lang="en-US" dirty="0">
                <a:latin typeface="SassoonCRInfant" panose="00000400000000000000" pitchFamily="2" charset="0"/>
              </a:rPr>
            </a:br>
            <a:r>
              <a:rPr lang="en-US" dirty="0">
                <a:latin typeface="SassoonCRInfant" panose="00000400000000000000" pitchFamily="2" charset="0"/>
              </a:rPr>
              <a:t>Cat’s </a:t>
            </a:r>
            <a:r>
              <a:rPr lang="en-US" dirty="0" err="1">
                <a:latin typeface="SassoonCRInfant" panose="00000400000000000000" pitchFamily="2" charset="0"/>
              </a:rPr>
              <a:t>Colours</a:t>
            </a:r>
            <a:r>
              <a:rPr lang="en-US" dirty="0">
                <a:latin typeface="SassoonCRInfant" panose="00000400000000000000" pitchFamily="2" charset="0"/>
              </a:rPr>
              <a:t> – Jane Cabrera</a:t>
            </a:r>
            <a:endParaRPr lang="en-GB" dirty="0">
              <a:latin typeface="SassoonCRInfant" panose="00000400000000000000" pitchFamily="2" charset="0"/>
            </a:endParaRPr>
          </a:p>
        </p:txBody>
      </p:sp>
      <p:grpSp>
        <p:nvGrpSpPr>
          <p:cNvPr id="4" name="Group 3">
            <a:extLst>
              <a:ext uri="{FF2B5EF4-FFF2-40B4-BE49-F238E27FC236}">
                <a16:creationId xmlns:a16="http://schemas.microsoft.com/office/drawing/2014/main" id="{CEDB86C4-0082-48C4-AC26-1034D2DA40FC}"/>
              </a:ext>
            </a:extLst>
          </p:cNvPr>
          <p:cNvGrpSpPr/>
          <p:nvPr/>
        </p:nvGrpSpPr>
        <p:grpSpPr>
          <a:xfrm>
            <a:off x="0" y="0"/>
            <a:ext cx="11194473" cy="1780031"/>
            <a:chOff x="665018" y="124692"/>
            <a:chExt cx="11194473" cy="1780031"/>
          </a:xfrm>
        </p:grpSpPr>
        <p:pic>
          <p:nvPicPr>
            <p:cNvPr id="5" name="Picture 4">
              <a:extLst>
                <a:ext uri="{FF2B5EF4-FFF2-40B4-BE49-F238E27FC236}">
                  <a16:creationId xmlns:a16="http://schemas.microsoft.com/office/drawing/2014/main" id="{90D39BA9-DDAA-412E-B4A1-AE962EBB9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18" y="124692"/>
              <a:ext cx="9088582" cy="1776008"/>
            </a:xfrm>
            <a:prstGeom prst="rect">
              <a:avLst/>
            </a:prstGeom>
          </p:spPr>
        </p:pic>
        <p:pic>
          <p:nvPicPr>
            <p:cNvPr id="6" name="Picture 5">
              <a:extLst>
                <a:ext uri="{FF2B5EF4-FFF2-40B4-BE49-F238E27FC236}">
                  <a16:creationId xmlns:a16="http://schemas.microsoft.com/office/drawing/2014/main" id="{6077E6FF-FD8C-4BDE-A8DD-D722DB2852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3709" y="124692"/>
              <a:ext cx="1925782" cy="1780031"/>
            </a:xfrm>
            <a:prstGeom prst="rect">
              <a:avLst/>
            </a:prstGeom>
          </p:spPr>
        </p:pic>
      </p:grpSp>
      <p:pic>
        <p:nvPicPr>
          <p:cNvPr id="7" name="Picture 6">
            <a:extLst>
              <a:ext uri="{FF2B5EF4-FFF2-40B4-BE49-F238E27FC236}">
                <a16:creationId xmlns:a16="http://schemas.microsoft.com/office/drawing/2014/main" id="{C32712A5-BBF1-4FE2-B4A0-4F11C6052454}"/>
              </a:ext>
            </a:extLst>
          </p:cNvPr>
          <p:cNvPicPr>
            <a:picLocks noChangeAspect="1"/>
          </p:cNvPicPr>
          <p:nvPr/>
        </p:nvPicPr>
        <p:blipFill>
          <a:blip r:embed="rId4"/>
          <a:stretch>
            <a:fillRect/>
          </a:stretch>
        </p:blipFill>
        <p:spPr>
          <a:xfrm>
            <a:off x="9715500" y="3705225"/>
            <a:ext cx="2476500" cy="3152775"/>
          </a:xfrm>
          <a:prstGeom prst="rect">
            <a:avLst/>
          </a:prstGeom>
        </p:spPr>
      </p:pic>
    </p:spTree>
    <p:extLst>
      <p:ext uri="{BB962C8B-B14F-4D97-AF65-F5344CB8AC3E}">
        <p14:creationId xmlns:p14="http://schemas.microsoft.com/office/powerpoint/2010/main" val="1673164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DFC6-DB41-43FD-BBB3-6A9DE0A13450}"/>
              </a:ext>
            </a:extLst>
          </p:cNvPr>
          <p:cNvSpPr>
            <a:spLocks noGrp="1"/>
          </p:cNvSpPr>
          <p:nvPr>
            <p:ph type="title"/>
          </p:nvPr>
        </p:nvSpPr>
        <p:spPr/>
        <p:txBody>
          <a:bodyPr/>
          <a:lstStyle/>
          <a:p>
            <a:endParaRPr lang="en-GB" dirty="0">
              <a:latin typeface="SassoonCRInfant" panose="00000400000000000000" pitchFamily="2" charset="0"/>
            </a:endParaRPr>
          </a:p>
        </p:txBody>
      </p:sp>
      <p:sp>
        <p:nvSpPr>
          <p:cNvPr id="3" name="Content Placeholder 2">
            <a:extLst>
              <a:ext uri="{FF2B5EF4-FFF2-40B4-BE49-F238E27FC236}">
                <a16:creationId xmlns:a16="http://schemas.microsoft.com/office/drawing/2014/main" id="{D5ED6E1B-C731-47B6-B865-4880B59E4D7C}"/>
              </a:ext>
            </a:extLst>
          </p:cNvPr>
          <p:cNvSpPr>
            <a:spLocks noGrp="1"/>
          </p:cNvSpPr>
          <p:nvPr>
            <p:ph idx="1"/>
          </p:nvPr>
        </p:nvSpPr>
        <p:spPr/>
        <p:txBody>
          <a:bodyPr/>
          <a:lstStyle/>
          <a:p>
            <a:pPr marL="0" indent="0">
              <a:buNone/>
            </a:pPr>
            <a:r>
              <a:rPr lang="en-US" dirty="0">
                <a:latin typeface="SassoonCRInfant" panose="00000400000000000000" pitchFamily="2" charset="0"/>
              </a:rPr>
              <a:t>Here are some examples of questions I used for my </a:t>
            </a:r>
            <a:r>
              <a:rPr lang="en-US" dirty="0" err="1">
                <a:latin typeface="SassoonCRInfant" panose="00000400000000000000" pitchFamily="2" charset="0"/>
              </a:rPr>
              <a:t>favourite</a:t>
            </a:r>
            <a:r>
              <a:rPr lang="en-US" dirty="0">
                <a:latin typeface="SassoonCRInfant" panose="00000400000000000000" pitchFamily="2" charset="0"/>
              </a:rPr>
              <a:t> </a:t>
            </a:r>
            <a:r>
              <a:rPr lang="en-US" dirty="0" err="1">
                <a:latin typeface="SassoonCRInfant" panose="00000400000000000000" pitchFamily="2" charset="0"/>
              </a:rPr>
              <a:t>colour</a:t>
            </a:r>
            <a:r>
              <a:rPr lang="en-US" dirty="0">
                <a:latin typeface="SassoonCRInfant" panose="00000400000000000000" pitchFamily="2" charset="0"/>
              </a:rPr>
              <a:t>.</a:t>
            </a:r>
          </a:p>
          <a:p>
            <a:pPr marL="0" indent="0">
              <a:buNone/>
            </a:pPr>
            <a:endParaRPr lang="en-US" dirty="0">
              <a:latin typeface="SassoonCRInfant" panose="00000400000000000000" pitchFamily="2" charset="0"/>
            </a:endParaRPr>
          </a:p>
          <a:p>
            <a:pPr marL="0" indent="0">
              <a:buNone/>
            </a:pPr>
            <a:r>
              <a:rPr lang="en-US" b="1" dirty="0">
                <a:latin typeface="SassoonCRInfant" panose="00000400000000000000" pitchFamily="2" charset="0"/>
              </a:rPr>
              <a:t>Did you know my </a:t>
            </a:r>
            <a:r>
              <a:rPr lang="en-US" b="1" dirty="0" err="1">
                <a:latin typeface="SassoonCRInfant" panose="00000400000000000000" pitchFamily="2" charset="0"/>
              </a:rPr>
              <a:t>favourite</a:t>
            </a:r>
            <a:r>
              <a:rPr lang="en-US" b="1" dirty="0">
                <a:latin typeface="SassoonCRInfant" panose="00000400000000000000" pitchFamily="2" charset="0"/>
              </a:rPr>
              <a:t> </a:t>
            </a:r>
            <a:r>
              <a:rPr lang="en-US" b="1" dirty="0" err="1">
                <a:latin typeface="SassoonCRInfant" panose="00000400000000000000" pitchFamily="2" charset="0"/>
              </a:rPr>
              <a:t>colour</a:t>
            </a:r>
            <a:r>
              <a:rPr lang="en-US" b="1" dirty="0">
                <a:latin typeface="SassoonCRInfant" panose="00000400000000000000" pitchFamily="2" charset="0"/>
              </a:rPr>
              <a:t> is the </a:t>
            </a:r>
            <a:r>
              <a:rPr lang="en-US" b="1" dirty="0" err="1">
                <a:latin typeface="SassoonCRInfant" panose="00000400000000000000" pitchFamily="2" charset="0"/>
              </a:rPr>
              <a:t>colour</a:t>
            </a:r>
            <a:r>
              <a:rPr lang="en-US" b="1" dirty="0">
                <a:latin typeface="SassoonCRInfant" panose="00000400000000000000" pitchFamily="2" charset="0"/>
              </a:rPr>
              <a:t> of some flowers</a:t>
            </a:r>
            <a:r>
              <a:rPr lang="en-US" b="1" dirty="0">
                <a:solidFill>
                  <a:srgbClr val="FF0000"/>
                </a:solidFill>
                <a:latin typeface="SassoonCRInfant" panose="00000400000000000000" pitchFamily="2" charset="0"/>
              </a:rPr>
              <a:t>?</a:t>
            </a:r>
          </a:p>
          <a:p>
            <a:pPr marL="0" indent="0">
              <a:buNone/>
            </a:pPr>
            <a:r>
              <a:rPr lang="en-US" b="1" dirty="0">
                <a:latin typeface="SassoonCRInfant" panose="00000400000000000000" pitchFamily="2" charset="0"/>
              </a:rPr>
              <a:t>Did you know my </a:t>
            </a:r>
            <a:r>
              <a:rPr lang="en-US" b="1" dirty="0" err="1">
                <a:latin typeface="SassoonCRInfant" panose="00000400000000000000" pitchFamily="2" charset="0"/>
              </a:rPr>
              <a:t>favourite</a:t>
            </a:r>
            <a:r>
              <a:rPr lang="en-US" b="1" dirty="0">
                <a:latin typeface="SassoonCRInfant" panose="00000400000000000000" pitchFamily="2" charset="0"/>
              </a:rPr>
              <a:t> </a:t>
            </a:r>
            <a:r>
              <a:rPr lang="en-US" b="1" dirty="0" err="1">
                <a:latin typeface="SassoonCRInfant" panose="00000400000000000000" pitchFamily="2" charset="0"/>
              </a:rPr>
              <a:t>colour</a:t>
            </a:r>
            <a:r>
              <a:rPr lang="en-US" b="1" dirty="0">
                <a:latin typeface="SassoonCRInfant" panose="00000400000000000000" pitchFamily="2" charset="0"/>
              </a:rPr>
              <a:t> is the </a:t>
            </a:r>
            <a:r>
              <a:rPr lang="en-US" b="1" dirty="0" err="1">
                <a:latin typeface="SassoonCRInfant" panose="00000400000000000000" pitchFamily="2" charset="0"/>
              </a:rPr>
              <a:t>colour</a:t>
            </a:r>
            <a:r>
              <a:rPr lang="en-US" b="1" dirty="0">
                <a:latin typeface="SassoonCRInfant" panose="00000400000000000000" pitchFamily="2" charset="0"/>
              </a:rPr>
              <a:t> of the background of this PowerPoint</a:t>
            </a:r>
            <a:r>
              <a:rPr lang="en-US" b="1" dirty="0">
                <a:solidFill>
                  <a:srgbClr val="FF0000"/>
                </a:solidFill>
                <a:latin typeface="SassoonCRInfant" panose="00000400000000000000" pitchFamily="2" charset="0"/>
              </a:rPr>
              <a:t>?</a:t>
            </a:r>
          </a:p>
          <a:p>
            <a:pPr marL="0" indent="0">
              <a:buNone/>
            </a:pPr>
            <a:r>
              <a:rPr lang="en-US" b="1" dirty="0">
                <a:latin typeface="SassoonCRInfant" panose="00000400000000000000" pitchFamily="2" charset="0"/>
              </a:rPr>
              <a:t>Did you know my </a:t>
            </a:r>
            <a:r>
              <a:rPr lang="en-US" b="1" dirty="0" err="1">
                <a:latin typeface="SassoonCRInfant" panose="00000400000000000000" pitchFamily="2" charset="0"/>
              </a:rPr>
              <a:t>favourite</a:t>
            </a:r>
            <a:r>
              <a:rPr lang="en-US" b="1" dirty="0">
                <a:latin typeface="SassoonCRInfant" panose="00000400000000000000" pitchFamily="2" charset="0"/>
              </a:rPr>
              <a:t> </a:t>
            </a:r>
            <a:r>
              <a:rPr lang="en-US" b="1" dirty="0" err="1">
                <a:latin typeface="SassoonCRInfant" panose="00000400000000000000" pitchFamily="2" charset="0"/>
              </a:rPr>
              <a:t>colour</a:t>
            </a:r>
            <a:r>
              <a:rPr lang="en-US" b="1" dirty="0">
                <a:latin typeface="SassoonCRInfant" panose="00000400000000000000" pitchFamily="2" charset="0"/>
              </a:rPr>
              <a:t> is the </a:t>
            </a:r>
            <a:r>
              <a:rPr lang="en-US" b="1" dirty="0" err="1">
                <a:latin typeface="SassoonCRInfant" panose="00000400000000000000" pitchFamily="2" charset="0"/>
              </a:rPr>
              <a:t>colour</a:t>
            </a:r>
            <a:r>
              <a:rPr lang="en-US" b="1" dirty="0">
                <a:latin typeface="SassoonCRInfant" panose="00000400000000000000" pitchFamily="2" charset="0"/>
              </a:rPr>
              <a:t> of the wool Cat tugs with his claws</a:t>
            </a:r>
            <a:r>
              <a:rPr lang="en-US" b="1" dirty="0">
                <a:solidFill>
                  <a:srgbClr val="FF0000"/>
                </a:solidFill>
                <a:latin typeface="SassoonCRInfant" panose="00000400000000000000" pitchFamily="2" charset="0"/>
              </a:rPr>
              <a:t>?</a:t>
            </a:r>
          </a:p>
          <a:p>
            <a:pPr marL="0" indent="0">
              <a:buNone/>
            </a:pPr>
            <a:r>
              <a:rPr lang="en-US" b="1" dirty="0">
                <a:latin typeface="SassoonCRInfant" panose="00000400000000000000" pitchFamily="2" charset="0"/>
              </a:rPr>
              <a:t>Can you guess my </a:t>
            </a:r>
            <a:r>
              <a:rPr lang="en-US" b="1" dirty="0" err="1">
                <a:latin typeface="SassoonCRInfant" panose="00000400000000000000" pitchFamily="2" charset="0"/>
              </a:rPr>
              <a:t>favourite</a:t>
            </a:r>
            <a:r>
              <a:rPr lang="en-US" b="1" dirty="0">
                <a:latin typeface="SassoonCRInfant" panose="00000400000000000000" pitchFamily="2" charset="0"/>
              </a:rPr>
              <a:t> </a:t>
            </a:r>
            <a:r>
              <a:rPr lang="en-US" b="1" dirty="0" err="1">
                <a:latin typeface="SassoonCRInfant" panose="00000400000000000000" pitchFamily="2" charset="0"/>
              </a:rPr>
              <a:t>colour</a:t>
            </a:r>
            <a:r>
              <a:rPr lang="en-US" b="1" dirty="0">
                <a:solidFill>
                  <a:srgbClr val="FF0000"/>
                </a:solidFill>
                <a:latin typeface="SassoonCRInfant" panose="00000400000000000000" pitchFamily="2" charset="0"/>
              </a:rPr>
              <a:t>?</a:t>
            </a:r>
          </a:p>
          <a:p>
            <a:endParaRPr lang="en-GB" dirty="0">
              <a:latin typeface="SassoonCRInfant" panose="00000400000000000000" pitchFamily="2" charset="0"/>
            </a:endParaRPr>
          </a:p>
          <a:p>
            <a:endParaRPr lang="en-GB" dirty="0">
              <a:latin typeface="SassoonCRInfant" panose="00000400000000000000" pitchFamily="2" charset="0"/>
            </a:endParaRPr>
          </a:p>
        </p:txBody>
      </p:sp>
    </p:spTree>
    <p:extLst>
      <p:ext uri="{BB962C8B-B14F-4D97-AF65-F5344CB8AC3E}">
        <p14:creationId xmlns:p14="http://schemas.microsoft.com/office/powerpoint/2010/main" val="387765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DFC6-DB41-43FD-BBB3-6A9DE0A13450}"/>
              </a:ext>
            </a:extLst>
          </p:cNvPr>
          <p:cNvSpPr>
            <a:spLocks noGrp="1"/>
          </p:cNvSpPr>
          <p:nvPr>
            <p:ph type="title"/>
          </p:nvPr>
        </p:nvSpPr>
        <p:spPr/>
        <p:txBody>
          <a:bodyPr/>
          <a:lstStyle/>
          <a:p>
            <a:r>
              <a:rPr lang="en-US" dirty="0">
                <a:latin typeface="SassoonCRInfant" panose="00000400000000000000" pitchFamily="2" charset="0"/>
              </a:rPr>
              <a:t>Session 4</a:t>
            </a:r>
            <a:endParaRPr lang="en-GB" dirty="0">
              <a:latin typeface="SassoonCRInfant" panose="00000400000000000000" pitchFamily="2" charset="0"/>
            </a:endParaRPr>
          </a:p>
        </p:txBody>
      </p:sp>
      <p:sp>
        <p:nvSpPr>
          <p:cNvPr id="3" name="Content Placeholder 2">
            <a:extLst>
              <a:ext uri="{FF2B5EF4-FFF2-40B4-BE49-F238E27FC236}">
                <a16:creationId xmlns:a16="http://schemas.microsoft.com/office/drawing/2014/main" id="{D5ED6E1B-C731-47B6-B865-4880B59E4D7C}"/>
              </a:ext>
            </a:extLst>
          </p:cNvPr>
          <p:cNvSpPr>
            <a:spLocks noGrp="1"/>
          </p:cNvSpPr>
          <p:nvPr>
            <p:ph idx="1"/>
          </p:nvPr>
        </p:nvSpPr>
        <p:spPr>
          <a:xfrm>
            <a:off x="838200" y="1338470"/>
            <a:ext cx="10515600" cy="5519529"/>
          </a:xfrm>
        </p:spPr>
        <p:txBody>
          <a:bodyPr>
            <a:normAutofit fontScale="92500" lnSpcReduction="10000"/>
          </a:bodyPr>
          <a:lstStyle/>
          <a:p>
            <a:pPr marL="0" indent="0">
              <a:buNone/>
            </a:pPr>
            <a:r>
              <a:rPr lang="en-GB" dirty="0">
                <a:latin typeface="SassoonCRInfant" panose="00000400000000000000" pitchFamily="2" charset="0"/>
              </a:rPr>
              <a:t>Today you are going to use your writing from Tuesday and Wednesday to write questions and sentences that are similar to the book.</a:t>
            </a:r>
          </a:p>
          <a:p>
            <a:pPr marL="0" indent="0">
              <a:buNone/>
            </a:pPr>
            <a:endParaRPr lang="en-GB" dirty="0">
              <a:latin typeface="SassoonCRInfant" panose="00000400000000000000" pitchFamily="2" charset="0"/>
            </a:endParaRPr>
          </a:p>
          <a:p>
            <a:pPr marL="0" indent="0">
              <a:buNone/>
            </a:pPr>
            <a:r>
              <a:rPr lang="en-GB" dirty="0">
                <a:latin typeface="SassoonCRInfant" panose="00000400000000000000" pitchFamily="2" charset="0"/>
              </a:rPr>
              <a:t>You will need to think of at least 3 different colours and your favourite colour.  Each different colour needs to start with a question similar to the one in to book.</a:t>
            </a:r>
          </a:p>
          <a:p>
            <a:pPr marL="0" indent="0">
              <a:buNone/>
            </a:pPr>
            <a:r>
              <a:rPr lang="en-GB" dirty="0">
                <a:latin typeface="SassoonCRInfant" panose="00000400000000000000" pitchFamily="2" charset="0"/>
              </a:rPr>
              <a:t>	Remember to use a question mark (?) at the end of the sentence 	if you are writing a question!</a:t>
            </a:r>
          </a:p>
          <a:p>
            <a:pPr marL="0" indent="0">
              <a:buNone/>
            </a:pPr>
            <a:endParaRPr lang="en-GB" dirty="0">
              <a:latin typeface="SassoonCRInfant" panose="00000400000000000000" pitchFamily="2" charset="0"/>
            </a:endParaRPr>
          </a:p>
          <a:p>
            <a:pPr marL="0" indent="0">
              <a:buNone/>
            </a:pPr>
            <a:r>
              <a:rPr lang="en-GB" dirty="0">
                <a:latin typeface="SassoonCRInfant" panose="00000400000000000000" pitchFamily="2" charset="0"/>
              </a:rPr>
              <a:t>You should start your writing with the question sentence ‘What is my favourite colour?’</a:t>
            </a:r>
          </a:p>
          <a:p>
            <a:pPr marL="0" indent="0">
              <a:buNone/>
            </a:pPr>
            <a:endParaRPr lang="en-GB" dirty="0">
              <a:latin typeface="SassoonCRInfant" panose="00000400000000000000" pitchFamily="2" charset="0"/>
            </a:endParaRPr>
          </a:p>
          <a:p>
            <a:pPr marL="0" indent="0">
              <a:buNone/>
            </a:pPr>
            <a:r>
              <a:rPr lang="en-GB" dirty="0">
                <a:latin typeface="SassoonCRInfant" panose="00000400000000000000" pitchFamily="2" charset="0"/>
              </a:rPr>
              <a:t>Don’t forget to use capital letters, finger spaces and full stops or question marks in your writing.</a:t>
            </a:r>
          </a:p>
        </p:txBody>
      </p:sp>
    </p:spTree>
    <p:extLst>
      <p:ext uri="{BB962C8B-B14F-4D97-AF65-F5344CB8AC3E}">
        <p14:creationId xmlns:p14="http://schemas.microsoft.com/office/powerpoint/2010/main" val="3320889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DFC6-DB41-43FD-BBB3-6A9DE0A13450}"/>
              </a:ext>
            </a:extLst>
          </p:cNvPr>
          <p:cNvSpPr>
            <a:spLocks noGrp="1"/>
          </p:cNvSpPr>
          <p:nvPr>
            <p:ph type="title"/>
          </p:nvPr>
        </p:nvSpPr>
        <p:spPr/>
        <p:txBody>
          <a:bodyPr/>
          <a:lstStyle/>
          <a:p>
            <a:endParaRPr lang="en-GB" dirty="0">
              <a:latin typeface="SassoonCRInfant" panose="00000400000000000000" pitchFamily="2" charset="0"/>
            </a:endParaRPr>
          </a:p>
        </p:txBody>
      </p:sp>
      <p:sp>
        <p:nvSpPr>
          <p:cNvPr id="3" name="Content Placeholder 2">
            <a:extLst>
              <a:ext uri="{FF2B5EF4-FFF2-40B4-BE49-F238E27FC236}">
                <a16:creationId xmlns:a16="http://schemas.microsoft.com/office/drawing/2014/main" id="{D5ED6E1B-C731-47B6-B865-4880B59E4D7C}"/>
              </a:ext>
            </a:extLst>
          </p:cNvPr>
          <p:cNvSpPr>
            <a:spLocks noGrp="1"/>
          </p:cNvSpPr>
          <p:nvPr>
            <p:ph idx="1"/>
          </p:nvPr>
        </p:nvSpPr>
        <p:spPr>
          <a:xfrm>
            <a:off x="838200" y="1825624"/>
            <a:ext cx="10515600" cy="5032375"/>
          </a:xfrm>
        </p:spPr>
        <p:txBody>
          <a:bodyPr/>
          <a:lstStyle/>
          <a:p>
            <a:pPr marL="0" indent="0">
              <a:buNone/>
            </a:pPr>
            <a:r>
              <a:rPr lang="en-US" dirty="0">
                <a:latin typeface="SassoonCRInfant" panose="00000400000000000000" pitchFamily="2" charset="0"/>
              </a:rPr>
              <a:t>Here are examples of some sentences and questions I made.  Your challenge is to use the word because in your writing.</a:t>
            </a:r>
          </a:p>
          <a:p>
            <a:pPr marL="0" indent="0">
              <a:buNone/>
            </a:pPr>
            <a:endParaRPr lang="en-US" dirty="0">
              <a:latin typeface="SassoonCRInfant" panose="00000400000000000000" pitchFamily="2" charset="0"/>
            </a:endParaRPr>
          </a:p>
          <a:p>
            <a:pPr marL="0" indent="0">
              <a:buNone/>
            </a:pPr>
            <a:r>
              <a:rPr lang="en-US" b="1" dirty="0">
                <a:solidFill>
                  <a:srgbClr val="FF0000"/>
                </a:solidFill>
                <a:latin typeface="SassoonCRInfant" panose="00000400000000000000" pitchFamily="2" charset="0"/>
              </a:rPr>
              <a:t>W</a:t>
            </a:r>
            <a:r>
              <a:rPr lang="en-US" b="1" dirty="0">
                <a:latin typeface="SassoonCRInfant" panose="00000400000000000000" pitchFamily="2" charset="0"/>
              </a:rPr>
              <a:t>hat is my </a:t>
            </a:r>
            <a:r>
              <a:rPr lang="en-US" b="1" dirty="0" err="1">
                <a:latin typeface="SassoonCRInfant" panose="00000400000000000000" pitchFamily="2" charset="0"/>
              </a:rPr>
              <a:t>favourite</a:t>
            </a:r>
            <a:r>
              <a:rPr lang="en-US" b="1" dirty="0">
                <a:latin typeface="SassoonCRInfant" panose="00000400000000000000" pitchFamily="2" charset="0"/>
              </a:rPr>
              <a:t> </a:t>
            </a:r>
            <a:r>
              <a:rPr lang="en-US" b="1" dirty="0" err="1">
                <a:latin typeface="SassoonCRInfant" panose="00000400000000000000" pitchFamily="2" charset="0"/>
              </a:rPr>
              <a:t>colour</a:t>
            </a:r>
            <a:r>
              <a:rPr lang="en-US" b="1" dirty="0">
                <a:solidFill>
                  <a:srgbClr val="FF0000"/>
                </a:solidFill>
                <a:latin typeface="SassoonCRInfant" panose="00000400000000000000" pitchFamily="2" charset="0"/>
              </a:rPr>
              <a:t>?  I</a:t>
            </a:r>
            <a:r>
              <a:rPr lang="en-US" b="1" dirty="0">
                <a:latin typeface="SassoonCRInfant" panose="00000400000000000000" pitchFamily="2" charset="0"/>
              </a:rPr>
              <a:t>s it green</a:t>
            </a:r>
            <a:r>
              <a:rPr lang="en-US" b="1" dirty="0">
                <a:solidFill>
                  <a:srgbClr val="FF0000"/>
                </a:solidFill>
                <a:latin typeface="SassoonCRInfant" panose="00000400000000000000" pitchFamily="2" charset="0"/>
              </a:rPr>
              <a:t>?</a:t>
            </a:r>
            <a:r>
              <a:rPr lang="en-US" b="1" dirty="0">
                <a:latin typeface="SassoonCRInfant" panose="00000400000000000000" pitchFamily="2" charset="0"/>
              </a:rPr>
              <a:t>  </a:t>
            </a:r>
            <a:r>
              <a:rPr lang="en-US" b="1" dirty="0">
                <a:solidFill>
                  <a:srgbClr val="FF0000"/>
                </a:solidFill>
                <a:latin typeface="SassoonCRInfant" panose="00000400000000000000" pitchFamily="2" charset="0"/>
              </a:rPr>
              <a:t>G</a:t>
            </a:r>
            <a:r>
              <a:rPr lang="en-US" b="1" dirty="0">
                <a:latin typeface="SassoonCRInfant" panose="00000400000000000000" pitchFamily="2" charset="0"/>
              </a:rPr>
              <a:t>reen is the </a:t>
            </a:r>
            <a:r>
              <a:rPr lang="en-US" b="1" dirty="0" err="1">
                <a:latin typeface="SassoonCRInfant" panose="00000400000000000000" pitchFamily="2" charset="0"/>
              </a:rPr>
              <a:t>colour</a:t>
            </a:r>
            <a:r>
              <a:rPr lang="en-US" b="1" dirty="0">
                <a:latin typeface="SassoonCRInfant" panose="00000400000000000000" pitchFamily="2" charset="0"/>
              </a:rPr>
              <a:t> of my </a:t>
            </a:r>
            <a:r>
              <a:rPr lang="en-US" b="1" dirty="0">
                <a:solidFill>
                  <a:srgbClr val="FF0000"/>
                </a:solidFill>
                <a:latin typeface="SassoonCRInfant" panose="00000400000000000000" pitchFamily="2" charset="0"/>
              </a:rPr>
              <a:t>gigantic</a:t>
            </a:r>
            <a:r>
              <a:rPr lang="en-US" b="1" dirty="0">
                <a:latin typeface="SassoonCRInfant" panose="00000400000000000000" pitchFamily="2" charset="0"/>
              </a:rPr>
              <a:t> Christmas tree</a:t>
            </a:r>
            <a:r>
              <a:rPr lang="en-US" b="1" dirty="0">
                <a:solidFill>
                  <a:srgbClr val="FF0000"/>
                </a:solidFill>
                <a:latin typeface="SassoonCRInfant" panose="00000400000000000000" pitchFamily="2" charset="0"/>
              </a:rPr>
              <a:t>.  I</a:t>
            </a:r>
            <a:r>
              <a:rPr lang="en-US" b="1" dirty="0">
                <a:latin typeface="SassoonCRInfant" panose="00000400000000000000" pitchFamily="2" charset="0"/>
              </a:rPr>
              <a:t>s it orange</a:t>
            </a:r>
            <a:r>
              <a:rPr lang="en-US" b="1" dirty="0">
                <a:solidFill>
                  <a:srgbClr val="FF0000"/>
                </a:solidFill>
                <a:latin typeface="SassoonCRInfant" panose="00000400000000000000" pitchFamily="2" charset="0"/>
              </a:rPr>
              <a:t>?  O</a:t>
            </a:r>
            <a:r>
              <a:rPr lang="en-US" b="1" dirty="0">
                <a:latin typeface="SassoonCRInfant" panose="00000400000000000000" pitchFamily="2" charset="0"/>
              </a:rPr>
              <a:t>range is the </a:t>
            </a:r>
            <a:r>
              <a:rPr lang="en-US" b="1" dirty="0" err="1">
                <a:latin typeface="SassoonCRInfant" panose="00000400000000000000" pitchFamily="2" charset="0"/>
              </a:rPr>
              <a:t>colour</a:t>
            </a:r>
            <a:r>
              <a:rPr lang="en-US" b="1" dirty="0">
                <a:latin typeface="SassoonCRInfant" panose="00000400000000000000" pitchFamily="2" charset="0"/>
              </a:rPr>
              <a:t> of the </a:t>
            </a:r>
            <a:r>
              <a:rPr lang="en-US" b="1" dirty="0" err="1">
                <a:solidFill>
                  <a:srgbClr val="FF0000"/>
                </a:solidFill>
                <a:latin typeface="SassoonCRInfant" panose="00000400000000000000" pitchFamily="2" charset="0"/>
              </a:rPr>
              <a:t>balzing</a:t>
            </a:r>
            <a:r>
              <a:rPr lang="en-US" b="1" dirty="0">
                <a:latin typeface="SassoonCRInfant" panose="00000400000000000000" pitchFamily="2" charset="0"/>
              </a:rPr>
              <a:t> fire in my </a:t>
            </a:r>
            <a:r>
              <a:rPr lang="en-US" b="1" dirty="0">
                <a:solidFill>
                  <a:srgbClr val="FF0000"/>
                </a:solidFill>
                <a:latin typeface="SassoonCRInfant" panose="00000400000000000000" pitchFamily="2" charset="0"/>
              </a:rPr>
              <a:t>ancient</a:t>
            </a:r>
            <a:r>
              <a:rPr lang="en-US" b="1" dirty="0">
                <a:latin typeface="SassoonCRInfant" panose="00000400000000000000" pitchFamily="2" charset="0"/>
              </a:rPr>
              <a:t> fireplace</a:t>
            </a:r>
            <a:r>
              <a:rPr lang="en-US" b="1" dirty="0">
                <a:solidFill>
                  <a:srgbClr val="FF0000"/>
                </a:solidFill>
                <a:latin typeface="SassoonCRInfant" panose="00000400000000000000" pitchFamily="2" charset="0"/>
              </a:rPr>
              <a:t>.  I</a:t>
            </a:r>
            <a:r>
              <a:rPr lang="en-US" b="1" dirty="0">
                <a:latin typeface="SassoonCRInfant" panose="00000400000000000000" pitchFamily="2" charset="0"/>
              </a:rPr>
              <a:t>s it blue</a:t>
            </a:r>
            <a:r>
              <a:rPr lang="en-US" b="1" dirty="0">
                <a:solidFill>
                  <a:srgbClr val="FF0000"/>
                </a:solidFill>
                <a:latin typeface="SassoonCRInfant" panose="00000400000000000000" pitchFamily="2" charset="0"/>
              </a:rPr>
              <a:t>?  B</a:t>
            </a:r>
            <a:r>
              <a:rPr lang="en-US" b="1" dirty="0">
                <a:latin typeface="SassoonCRInfant" panose="00000400000000000000" pitchFamily="2" charset="0"/>
              </a:rPr>
              <a:t>lue is the </a:t>
            </a:r>
            <a:r>
              <a:rPr lang="en-US" b="1" dirty="0" err="1">
                <a:latin typeface="SassoonCRInfant" panose="00000400000000000000" pitchFamily="2" charset="0"/>
              </a:rPr>
              <a:t>colour</a:t>
            </a:r>
            <a:r>
              <a:rPr lang="en-US" b="1" dirty="0">
                <a:latin typeface="SassoonCRInfant" panose="00000400000000000000" pitchFamily="2" charset="0"/>
              </a:rPr>
              <a:t> of my </a:t>
            </a:r>
            <a:r>
              <a:rPr lang="en-US" b="1" dirty="0">
                <a:solidFill>
                  <a:srgbClr val="FF0000"/>
                </a:solidFill>
                <a:latin typeface="SassoonCRInfant" panose="00000400000000000000" pitchFamily="2" charset="0"/>
              </a:rPr>
              <a:t>cozy</a:t>
            </a:r>
            <a:r>
              <a:rPr lang="en-US" b="1" dirty="0">
                <a:latin typeface="SassoonCRInfant" panose="00000400000000000000" pitchFamily="2" charset="0"/>
              </a:rPr>
              <a:t> bedroom </a:t>
            </a:r>
            <a:r>
              <a:rPr lang="en-US" b="1" dirty="0">
                <a:solidFill>
                  <a:srgbClr val="FF0000"/>
                </a:solidFill>
                <a:latin typeface="SassoonCRInfant" panose="00000400000000000000" pitchFamily="2" charset="0"/>
              </a:rPr>
              <a:t>and</a:t>
            </a:r>
            <a:r>
              <a:rPr lang="en-US" b="1" dirty="0">
                <a:latin typeface="SassoonCRInfant" panose="00000400000000000000" pitchFamily="2" charset="0"/>
              </a:rPr>
              <a:t> my </a:t>
            </a:r>
            <a:r>
              <a:rPr lang="en-US" b="1" dirty="0">
                <a:solidFill>
                  <a:srgbClr val="FF0000"/>
                </a:solidFill>
                <a:latin typeface="SassoonCRInfant" panose="00000400000000000000" pitchFamily="2" charset="0"/>
              </a:rPr>
              <a:t>fluffy</a:t>
            </a:r>
            <a:r>
              <a:rPr lang="en-US" b="1" dirty="0">
                <a:latin typeface="SassoonCRInfant" panose="00000400000000000000" pitchFamily="2" charset="0"/>
              </a:rPr>
              <a:t> coat</a:t>
            </a:r>
            <a:r>
              <a:rPr lang="en-US" b="1" dirty="0">
                <a:solidFill>
                  <a:srgbClr val="FF0000"/>
                </a:solidFill>
                <a:latin typeface="SassoonCRInfant" panose="00000400000000000000" pitchFamily="2" charset="0"/>
              </a:rPr>
              <a:t>.  I</a:t>
            </a:r>
            <a:r>
              <a:rPr lang="en-US" b="1" dirty="0">
                <a:latin typeface="SassoonCRInfant" panose="00000400000000000000" pitchFamily="2" charset="0"/>
              </a:rPr>
              <a:t>s it purple</a:t>
            </a:r>
            <a:r>
              <a:rPr lang="en-US" b="1" dirty="0">
                <a:solidFill>
                  <a:srgbClr val="FF0000"/>
                </a:solidFill>
                <a:latin typeface="SassoonCRInfant" panose="00000400000000000000" pitchFamily="2" charset="0"/>
              </a:rPr>
              <a:t>?  Y</a:t>
            </a:r>
            <a:r>
              <a:rPr lang="en-US" b="1" dirty="0">
                <a:latin typeface="SassoonCRInfant" panose="00000400000000000000" pitchFamily="2" charset="0"/>
              </a:rPr>
              <a:t>es </a:t>
            </a:r>
            <a:r>
              <a:rPr lang="en-US" b="1" dirty="0">
                <a:solidFill>
                  <a:srgbClr val="FF0000"/>
                </a:solidFill>
                <a:latin typeface="SassoonCRInfant" panose="00000400000000000000" pitchFamily="2" charset="0"/>
              </a:rPr>
              <a:t>because</a:t>
            </a:r>
            <a:r>
              <a:rPr lang="en-US" b="1" dirty="0">
                <a:latin typeface="SassoonCRInfant" panose="00000400000000000000" pitchFamily="2" charset="0"/>
              </a:rPr>
              <a:t> purple is the </a:t>
            </a:r>
            <a:r>
              <a:rPr lang="en-US" b="1" dirty="0" err="1">
                <a:latin typeface="SassoonCRInfant" panose="00000400000000000000" pitchFamily="2" charset="0"/>
              </a:rPr>
              <a:t>colour</a:t>
            </a:r>
            <a:r>
              <a:rPr lang="en-US" b="1" dirty="0">
                <a:latin typeface="SassoonCRInfant" panose="00000400000000000000" pitchFamily="2" charset="0"/>
              </a:rPr>
              <a:t> of my </a:t>
            </a:r>
            <a:r>
              <a:rPr lang="en-US" b="1" dirty="0" err="1">
                <a:latin typeface="SassoonCRInfant" panose="00000400000000000000" pitchFamily="2" charset="0"/>
              </a:rPr>
              <a:t>favourite</a:t>
            </a:r>
            <a:r>
              <a:rPr lang="en-US" b="1" dirty="0">
                <a:latin typeface="SassoonCRInfant" panose="00000400000000000000" pitchFamily="2" charset="0"/>
              </a:rPr>
              <a:t> flower</a:t>
            </a:r>
            <a:r>
              <a:rPr lang="en-US" b="1" dirty="0">
                <a:solidFill>
                  <a:srgbClr val="FF0000"/>
                </a:solidFill>
                <a:latin typeface="SassoonCRInfant" panose="00000400000000000000" pitchFamily="2" charset="0"/>
              </a:rPr>
              <a:t>.</a:t>
            </a:r>
          </a:p>
        </p:txBody>
      </p:sp>
    </p:spTree>
    <p:extLst>
      <p:ext uri="{BB962C8B-B14F-4D97-AF65-F5344CB8AC3E}">
        <p14:creationId xmlns:p14="http://schemas.microsoft.com/office/powerpoint/2010/main" val="739223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DFC6-DB41-43FD-BBB3-6A9DE0A13450}"/>
              </a:ext>
            </a:extLst>
          </p:cNvPr>
          <p:cNvSpPr>
            <a:spLocks noGrp="1"/>
          </p:cNvSpPr>
          <p:nvPr>
            <p:ph type="title"/>
          </p:nvPr>
        </p:nvSpPr>
        <p:spPr/>
        <p:txBody>
          <a:bodyPr/>
          <a:lstStyle/>
          <a:p>
            <a:r>
              <a:rPr lang="en-US" dirty="0">
                <a:latin typeface="SassoonCRInfant" panose="00000400000000000000" pitchFamily="2" charset="0"/>
              </a:rPr>
              <a:t>Session 5</a:t>
            </a:r>
            <a:endParaRPr lang="en-GB" dirty="0">
              <a:latin typeface="SassoonCRInfant" panose="00000400000000000000" pitchFamily="2" charset="0"/>
            </a:endParaRPr>
          </a:p>
        </p:txBody>
      </p:sp>
      <p:sp>
        <p:nvSpPr>
          <p:cNvPr id="3" name="Content Placeholder 2">
            <a:extLst>
              <a:ext uri="{FF2B5EF4-FFF2-40B4-BE49-F238E27FC236}">
                <a16:creationId xmlns:a16="http://schemas.microsoft.com/office/drawing/2014/main" id="{D5ED6E1B-C731-47B6-B865-4880B59E4D7C}"/>
              </a:ext>
            </a:extLst>
          </p:cNvPr>
          <p:cNvSpPr>
            <a:spLocks noGrp="1"/>
          </p:cNvSpPr>
          <p:nvPr>
            <p:ph idx="1"/>
          </p:nvPr>
        </p:nvSpPr>
        <p:spPr/>
        <p:txBody>
          <a:bodyPr/>
          <a:lstStyle/>
          <a:p>
            <a:pPr marL="0" indent="0">
              <a:buNone/>
            </a:pPr>
            <a:r>
              <a:rPr lang="en-GB" dirty="0">
                <a:latin typeface="SassoonCRInfant" panose="00000400000000000000" pitchFamily="2" charset="0"/>
              </a:rPr>
              <a:t>Today you are going to publish the work you wrote yesterday.</a:t>
            </a:r>
          </a:p>
          <a:p>
            <a:pPr marL="0" indent="0">
              <a:buNone/>
            </a:pPr>
            <a:endParaRPr lang="en-GB" dirty="0">
              <a:latin typeface="SassoonCRInfant" panose="00000400000000000000" pitchFamily="2" charset="0"/>
            </a:endParaRPr>
          </a:p>
          <a:p>
            <a:pPr marL="0" indent="0">
              <a:buNone/>
            </a:pPr>
            <a:r>
              <a:rPr lang="en-GB" dirty="0">
                <a:latin typeface="SassoonCRInfant" panose="00000400000000000000" pitchFamily="2" charset="0"/>
              </a:rPr>
              <a:t>Remember to write it in your neatest writing.   Once you have finished, you can draw a picture of something that is your favourite colour and colour it in.</a:t>
            </a:r>
          </a:p>
        </p:txBody>
      </p:sp>
    </p:spTree>
    <p:extLst>
      <p:ext uri="{BB962C8B-B14F-4D97-AF65-F5344CB8AC3E}">
        <p14:creationId xmlns:p14="http://schemas.microsoft.com/office/powerpoint/2010/main" val="3800480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7E333-C04A-4806-926A-DD540CABC43C}"/>
              </a:ext>
            </a:extLst>
          </p:cNvPr>
          <p:cNvSpPr>
            <a:spLocks noGrp="1"/>
          </p:cNvSpPr>
          <p:nvPr>
            <p:ph type="title"/>
          </p:nvPr>
        </p:nvSpPr>
        <p:spPr/>
        <p:txBody>
          <a:bodyPr/>
          <a:lstStyle/>
          <a:p>
            <a:r>
              <a:rPr lang="en-US" dirty="0">
                <a:latin typeface="SassoonCRInfant" panose="00000400000000000000" pitchFamily="2" charset="0"/>
              </a:rPr>
              <a:t>This week we are going to </a:t>
            </a:r>
            <a:r>
              <a:rPr lang="en-GB" dirty="0">
                <a:latin typeface="SassoonCRInfant" panose="00000400000000000000" pitchFamily="2" charset="0"/>
              </a:rPr>
              <a:t>practise</a:t>
            </a:r>
            <a:r>
              <a:rPr lang="en-US" dirty="0">
                <a:latin typeface="SassoonCRInfant" panose="00000400000000000000" pitchFamily="2" charset="0"/>
              </a:rPr>
              <a:t>…</a:t>
            </a:r>
            <a:endParaRPr lang="en-GB" dirty="0">
              <a:latin typeface="SassoonCRInfant" panose="00000400000000000000" pitchFamily="2" charset="0"/>
            </a:endParaRPr>
          </a:p>
        </p:txBody>
      </p:sp>
      <p:sp>
        <p:nvSpPr>
          <p:cNvPr id="3" name="Content Placeholder 2">
            <a:extLst>
              <a:ext uri="{FF2B5EF4-FFF2-40B4-BE49-F238E27FC236}">
                <a16:creationId xmlns:a16="http://schemas.microsoft.com/office/drawing/2014/main" id="{985A5A6C-82E8-4A9B-AF14-0D66075F3562}"/>
              </a:ext>
            </a:extLst>
          </p:cNvPr>
          <p:cNvSpPr>
            <a:spLocks noGrp="1"/>
          </p:cNvSpPr>
          <p:nvPr>
            <p:ph idx="1"/>
          </p:nvPr>
        </p:nvSpPr>
        <p:spPr/>
        <p:txBody>
          <a:bodyPr/>
          <a:lstStyle/>
          <a:p>
            <a:r>
              <a:rPr lang="en-US" dirty="0">
                <a:latin typeface="SassoonCRInfant" panose="00000400000000000000" pitchFamily="2" charset="0"/>
              </a:rPr>
              <a:t>Writing sentences using capital letters, finger spaces and full stops.</a:t>
            </a:r>
          </a:p>
          <a:p>
            <a:r>
              <a:rPr lang="en-US" dirty="0">
                <a:latin typeface="SassoonCRInfant" panose="00000400000000000000" pitchFamily="2" charset="0"/>
              </a:rPr>
              <a:t>Using adjectives in our sentences.</a:t>
            </a:r>
          </a:p>
          <a:p>
            <a:r>
              <a:rPr lang="en-US" dirty="0">
                <a:latin typeface="SassoonCRInfant" panose="00000400000000000000" pitchFamily="2" charset="0"/>
              </a:rPr>
              <a:t>Using our phonics to spell words.</a:t>
            </a:r>
          </a:p>
          <a:p>
            <a:r>
              <a:rPr lang="en-US" dirty="0">
                <a:latin typeface="SassoonCRInfant" panose="00000400000000000000" pitchFamily="2" charset="0"/>
              </a:rPr>
              <a:t>Use a question mark to write question sentences.</a:t>
            </a:r>
          </a:p>
          <a:p>
            <a:endParaRPr lang="en-US" dirty="0">
              <a:latin typeface="SassoonCRInfant" panose="00000400000000000000" pitchFamily="2" charset="0"/>
            </a:endParaRPr>
          </a:p>
          <a:p>
            <a:r>
              <a:rPr lang="en-US" dirty="0">
                <a:latin typeface="SassoonCRInfant" panose="00000400000000000000" pitchFamily="2" charset="0"/>
              </a:rPr>
              <a:t>You can find and download all the resources that you need from our website.</a:t>
            </a:r>
            <a:endParaRPr lang="en-US" sz="2800" dirty="0">
              <a:latin typeface="SassoonCRInfant" panose="00000400000000000000" pitchFamily="2" charset="0"/>
            </a:endParaRPr>
          </a:p>
          <a:p>
            <a:pPr marL="0" indent="0">
              <a:buNone/>
            </a:pPr>
            <a:r>
              <a:rPr lang="en-US" sz="2800" dirty="0">
                <a:latin typeface="SassoonCRInfant" panose="00000400000000000000" pitchFamily="2" charset="0"/>
                <a:hlinkClick r:id="rId2"/>
              </a:rPr>
              <a:t>www.walter.wokingham.sch.uk</a:t>
            </a:r>
            <a:endParaRPr lang="en-GB" sz="2800" dirty="0">
              <a:latin typeface="SassoonCRInfant" panose="00000400000000000000" pitchFamily="2" charset="0"/>
            </a:endParaRPr>
          </a:p>
        </p:txBody>
      </p:sp>
    </p:spTree>
    <p:extLst>
      <p:ext uri="{BB962C8B-B14F-4D97-AF65-F5344CB8AC3E}">
        <p14:creationId xmlns:p14="http://schemas.microsoft.com/office/powerpoint/2010/main" val="4029917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713ADD-2693-4A62-A2DF-5B7A5F0390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2807" y="433754"/>
            <a:ext cx="4235486" cy="5990492"/>
          </a:xfrm>
          <a:prstGeom prst="rect">
            <a:avLst/>
          </a:prstGeom>
        </p:spPr>
      </p:pic>
      <p:sp>
        <p:nvSpPr>
          <p:cNvPr id="7" name="Content Placeholder 6">
            <a:extLst>
              <a:ext uri="{FF2B5EF4-FFF2-40B4-BE49-F238E27FC236}">
                <a16:creationId xmlns:a16="http://schemas.microsoft.com/office/drawing/2014/main" id="{52B4EA83-484F-4322-A856-AF25B5476147}"/>
              </a:ext>
            </a:extLst>
          </p:cNvPr>
          <p:cNvSpPr>
            <a:spLocks noGrp="1"/>
          </p:cNvSpPr>
          <p:nvPr>
            <p:ph idx="1"/>
          </p:nvPr>
        </p:nvSpPr>
        <p:spPr>
          <a:xfrm>
            <a:off x="8905188" y="0"/>
            <a:ext cx="3405215" cy="6858000"/>
          </a:xfrm>
        </p:spPr>
        <p:txBody>
          <a:bodyPr/>
          <a:lstStyle/>
          <a:p>
            <a:pPr marL="0" indent="0">
              <a:buNone/>
            </a:pPr>
            <a:r>
              <a:rPr lang="en-US" dirty="0">
                <a:latin typeface="SassoonCRInfant" panose="00000400000000000000" pitchFamily="2" charset="0"/>
              </a:rPr>
              <a:t>Here is a phonics mat and a list of common exception words to help you with your spelling.  Try to use your phonics first; however, if it becomes too tricky then an adult at home or an older family member might be able to help you.</a:t>
            </a:r>
            <a:endParaRPr lang="en-GB" dirty="0">
              <a:latin typeface="SassoonCRInfant" panose="00000400000000000000" pitchFamily="2" charset="0"/>
            </a:endParaRPr>
          </a:p>
        </p:txBody>
      </p:sp>
      <p:pic>
        <p:nvPicPr>
          <p:cNvPr id="8" name="Content Placeholder 4">
            <a:extLst>
              <a:ext uri="{FF2B5EF4-FFF2-40B4-BE49-F238E27FC236}">
                <a16:creationId xmlns:a16="http://schemas.microsoft.com/office/drawing/2014/main" id="{33389312-65AB-483B-AF3C-F750DB32F9B3}"/>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140425" y="433754"/>
            <a:ext cx="4235486" cy="5990492"/>
          </a:xfrm>
          <a:prstGeom prst="rect">
            <a:avLst/>
          </a:prstGeom>
        </p:spPr>
      </p:pic>
    </p:spTree>
    <p:extLst>
      <p:ext uri="{BB962C8B-B14F-4D97-AF65-F5344CB8AC3E}">
        <p14:creationId xmlns:p14="http://schemas.microsoft.com/office/powerpoint/2010/main" val="2018640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50B20-B18C-49CF-B2D4-AB13D6BC8341}"/>
              </a:ext>
            </a:extLst>
          </p:cNvPr>
          <p:cNvSpPr>
            <a:spLocks noGrp="1"/>
          </p:cNvSpPr>
          <p:nvPr>
            <p:ph type="title"/>
          </p:nvPr>
        </p:nvSpPr>
        <p:spPr/>
        <p:txBody>
          <a:bodyPr>
            <a:normAutofit fontScale="90000"/>
          </a:bodyPr>
          <a:lstStyle/>
          <a:p>
            <a:r>
              <a:rPr lang="en-US" dirty="0">
                <a:latin typeface="SassoonCRInfant" panose="00000400000000000000" pitchFamily="2" charset="0"/>
              </a:rPr>
              <a:t>This week we are going to be basing our writing off the book ‘Cat’s </a:t>
            </a:r>
            <a:r>
              <a:rPr lang="en-US" dirty="0" err="1">
                <a:latin typeface="SassoonCRInfant" panose="00000400000000000000" pitchFamily="2" charset="0"/>
              </a:rPr>
              <a:t>Colours</a:t>
            </a:r>
            <a:r>
              <a:rPr lang="en-US" dirty="0">
                <a:latin typeface="SassoonCRInfant" panose="00000400000000000000" pitchFamily="2" charset="0"/>
              </a:rPr>
              <a:t>’ by Jane </a:t>
            </a:r>
            <a:r>
              <a:rPr lang="en-US" dirty="0" err="1">
                <a:latin typeface="SassoonCRInfant" panose="00000400000000000000" pitchFamily="2" charset="0"/>
              </a:rPr>
              <a:t>Cabrena</a:t>
            </a:r>
            <a:r>
              <a:rPr lang="en-US" dirty="0">
                <a:latin typeface="SassoonCRInfant" panose="00000400000000000000" pitchFamily="2" charset="0"/>
              </a:rPr>
              <a:t>.</a:t>
            </a:r>
            <a:endParaRPr lang="en-GB" dirty="0">
              <a:latin typeface="SassoonCRInfant" panose="00000400000000000000" pitchFamily="2" charset="0"/>
            </a:endParaRPr>
          </a:p>
        </p:txBody>
      </p:sp>
      <p:sp>
        <p:nvSpPr>
          <p:cNvPr id="3" name="Content Placeholder 2">
            <a:extLst>
              <a:ext uri="{FF2B5EF4-FFF2-40B4-BE49-F238E27FC236}">
                <a16:creationId xmlns:a16="http://schemas.microsoft.com/office/drawing/2014/main" id="{A857F36D-9228-48C2-8112-F358F5C9DC42}"/>
              </a:ext>
            </a:extLst>
          </p:cNvPr>
          <p:cNvSpPr>
            <a:spLocks noGrp="1"/>
          </p:cNvSpPr>
          <p:nvPr>
            <p:ph idx="1"/>
          </p:nvPr>
        </p:nvSpPr>
        <p:spPr>
          <a:xfrm>
            <a:off x="838200" y="2305877"/>
            <a:ext cx="10515600" cy="3871085"/>
          </a:xfrm>
        </p:spPr>
        <p:txBody>
          <a:bodyPr>
            <a:normAutofit/>
          </a:bodyPr>
          <a:lstStyle/>
          <a:p>
            <a:pPr marL="0" indent="0">
              <a:buNone/>
            </a:pPr>
            <a:r>
              <a:rPr lang="en-US" sz="4000" dirty="0">
                <a:latin typeface="SassoonCRInfant" panose="00000400000000000000" pitchFamily="2" charset="0"/>
              </a:rPr>
              <a:t>Have a listen to Miss Veale reading the story.  If you have a version of the book at home you can follow along with us or even read it yourself.</a:t>
            </a:r>
            <a:endParaRPr lang="en-GB" sz="4000" dirty="0">
              <a:latin typeface="SassoonCRInfant" panose="00000400000000000000" pitchFamily="2" charset="0"/>
            </a:endParaRPr>
          </a:p>
        </p:txBody>
      </p:sp>
    </p:spTree>
    <p:extLst>
      <p:ext uri="{BB962C8B-B14F-4D97-AF65-F5344CB8AC3E}">
        <p14:creationId xmlns:p14="http://schemas.microsoft.com/office/powerpoint/2010/main" val="3741809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DFC6-DB41-43FD-BBB3-6A9DE0A13450}"/>
              </a:ext>
            </a:extLst>
          </p:cNvPr>
          <p:cNvSpPr>
            <a:spLocks noGrp="1"/>
          </p:cNvSpPr>
          <p:nvPr>
            <p:ph type="title"/>
          </p:nvPr>
        </p:nvSpPr>
        <p:spPr/>
        <p:txBody>
          <a:bodyPr/>
          <a:lstStyle/>
          <a:p>
            <a:r>
              <a:rPr lang="en-US" dirty="0">
                <a:latin typeface="SassoonCRInfant" panose="00000400000000000000" pitchFamily="2" charset="0"/>
              </a:rPr>
              <a:t>Session 1</a:t>
            </a:r>
            <a:endParaRPr lang="en-GB" dirty="0">
              <a:latin typeface="SassoonCRInfant" panose="00000400000000000000" pitchFamily="2" charset="0"/>
            </a:endParaRPr>
          </a:p>
        </p:txBody>
      </p:sp>
      <p:sp>
        <p:nvSpPr>
          <p:cNvPr id="3" name="Content Placeholder 2">
            <a:extLst>
              <a:ext uri="{FF2B5EF4-FFF2-40B4-BE49-F238E27FC236}">
                <a16:creationId xmlns:a16="http://schemas.microsoft.com/office/drawing/2014/main" id="{D5ED6E1B-C731-47B6-B865-4880B59E4D7C}"/>
              </a:ext>
            </a:extLst>
          </p:cNvPr>
          <p:cNvSpPr>
            <a:spLocks noGrp="1"/>
          </p:cNvSpPr>
          <p:nvPr>
            <p:ph idx="1"/>
          </p:nvPr>
        </p:nvSpPr>
        <p:spPr/>
        <p:txBody>
          <a:bodyPr/>
          <a:lstStyle/>
          <a:p>
            <a:pPr marL="0" indent="0">
              <a:buNone/>
            </a:pPr>
            <a:r>
              <a:rPr lang="en-US" dirty="0">
                <a:latin typeface="SassoonCRInfant" panose="00000400000000000000" pitchFamily="2" charset="0"/>
              </a:rPr>
              <a:t>Today you are going to be choosing three different </a:t>
            </a:r>
            <a:r>
              <a:rPr lang="en-US" dirty="0" err="1">
                <a:latin typeface="SassoonCRInfant" panose="00000400000000000000" pitchFamily="2" charset="0"/>
              </a:rPr>
              <a:t>colours</a:t>
            </a:r>
            <a:r>
              <a:rPr lang="en-US" dirty="0">
                <a:latin typeface="SassoonCRInfant" panose="00000400000000000000" pitchFamily="2" charset="0"/>
              </a:rPr>
              <a:t> and writing sentences like the ones in the book.</a:t>
            </a:r>
          </a:p>
          <a:p>
            <a:pPr marL="0" indent="0">
              <a:buNone/>
            </a:pPr>
            <a:endParaRPr lang="en-US" dirty="0">
              <a:latin typeface="SassoonCRInfant" panose="00000400000000000000" pitchFamily="2" charset="0"/>
            </a:endParaRPr>
          </a:p>
          <a:p>
            <a:pPr marL="0" indent="0">
              <a:buNone/>
            </a:pPr>
            <a:r>
              <a:rPr lang="en-US" dirty="0">
                <a:latin typeface="SassoonCRInfant" panose="00000400000000000000" pitchFamily="2" charset="0"/>
              </a:rPr>
              <a:t>Can you think of different things that are these </a:t>
            </a:r>
            <a:r>
              <a:rPr lang="en-US" dirty="0" err="1">
                <a:latin typeface="SassoonCRInfant" panose="00000400000000000000" pitchFamily="2" charset="0"/>
              </a:rPr>
              <a:t>colours</a:t>
            </a:r>
            <a:r>
              <a:rPr lang="en-US" dirty="0">
                <a:latin typeface="SassoonCRInfant" panose="00000400000000000000" pitchFamily="2" charset="0"/>
              </a:rPr>
              <a:t>?</a:t>
            </a:r>
          </a:p>
          <a:p>
            <a:pPr marL="0" indent="0">
              <a:buNone/>
            </a:pPr>
            <a:r>
              <a:rPr lang="en-US" dirty="0">
                <a:latin typeface="SassoonCRInfant" panose="00000400000000000000" pitchFamily="2" charset="0"/>
              </a:rPr>
              <a:t>	You could look around your house to see if you can find 	something that is that </a:t>
            </a:r>
            <a:r>
              <a:rPr lang="en-US" dirty="0" err="1">
                <a:latin typeface="SassoonCRInfant" panose="00000400000000000000" pitchFamily="2" charset="0"/>
              </a:rPr>
              <a:t>colour</a:t>
            </a:r>
            <a:r>
              <a:rPr lang="en-US" dirty="0">
                <a:latin typeface="SassoonCRInfant" panose="00000400000000000000" pitchFamily="2" charset="0"/>
              </a:rPr>
              <a:t>!</a:t>
            </a:r>
          </a:p>
          <a:p>
            <a:pPr marL="0" indent="0">
              <a:buNone/>
            </a:pPr>
            <a:endParaRPr lang="en-US" dirty="0">
              <a:latin typeface="SassoonCRInfant" panose="00000400000000000000" pitchFamily="2" charset="0"/>
            </a:endParaRPr>
          </a:p>
          <a:p>
            <a:pPr marL="0" indent="0">
              <a:buNone/>
            </a:pPr>
            <a:r>
              <a:rPr lang="en-US" dirty="0">
                <a:latin typeface="SassoonCRInfant" panose="00000400000000000000" pitchFamily="2" charset="0"/>
              </a:rPr>
              <a:t>Don’t forget to use capital letters, finger spaces and full stops!</a:t>
            </a:r>
          </a:p>
        </p:txBody>
      </p:sp>
    </p:spTree>
    <p:extLst>
      <p:ext uri="{BB962C8B-B14F-4D97-AF65-F5344CB8AC3E}">
        <p14:creationId xmlns:p14="http://schemas.microsoft.com/office/powerpoint/2010/main" val="2863321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DFC6-DB41-43FD-BBB3-6A9DE0A13450}"/>
              </a:ext>
            </a:extLst>
          </p:cNvPr>
          <p:cNvSpPr>
            <a:spLocks noGrp="1"/>
          </p:cNvSpPr>
          <p:nvPr>
            <p:ph type="title"/>
          </p:nvPr>
        </p:nvSpPr>
        <p:spPr/>
        <p:txBody>
          <a:bodyPr/>
          <a:lstStyle/>
          <a:p>
            <a:endParaRPr lang="en-GB" dirty="0">
              <a:latin typeface="SassoonCRInfant" panose="00000400000000000000" pitchFamily="2" charset="0"/>
            </a:endParaRPr>
          </a:p>
        </p:txBody>
      </p:sp>
      <p:sp>
        <p:nvSpPr>
          <p:cNvPr id="3" name="Content Placeholder 2">
            <a:extLst>
              <a:ext uri="{FF2B5EF4-FFF2-40B4-BE49-F238E27FC236}">
                <a16:creationId xmlns:a16="http://schemas.microsoft.com/office/drawing/2014/main" id="{D5ED6E1B-C731-47B6-B865-4880B59E4D7C}"/>
              </a:ext>
            </a:extLst>
          </p:cNvPr>
          <p:cNvSpPr>
            <a:spLocks noGrp="1"/>
          </p:cNvSpPr>
          <p:nvPr>
            <p:ph idx="1"/>
          </p:nvPr>
        </p:nvSpPr>
        <p:spPr/>
        <p:txBody>
          <a:bodyPr/>
          <a:lstStyle/>
          <a:p>
            <a:pPr marL="0" indent="0">
              <a:buNone/>
            </a:pPr>
            <a:r>
              <a:rPr lang="en-US" dirty="0">
                <a:latin typeface="SassoonCRInfant" panose="00000400000000000000" pitchFamily="2" charset="0"/>
              </a:rPr>
              <a:t>Here are examples of some sentences I made.  Your challenge is to use the word ‘and’ in your writing.</a:t>
            </a:r>
          </a:p>
          <a:p>
            <a:pPr marL="0" indent="0">
              <a:buNone/>
            </a:pPr>
            <a:endParaRPr lang="en-US" dirty="0">
              <a:latin typeface="SassoonCRInfant" panose="00000400000000000000" pitchFamily="2" charset="0"/>
            </a:endParaRPr>
          </a:p>
          <a:p>
            <a:pPr marL="0" indent="0">
              <a:buNone/>
            </a:pPr>
            <a:r>
              <a:rPr lang="en-US" b="1" dirty="0">
                <a:latin typeface="SassoonCRInfant" panose="00000400000000000000" pitchFamily="2" charset="0"/>
              </a:rPr>
              <a:t>Green is the </a:t>
            </a:r>
            <a:r>
              <a:rPr lang="en-US" b="1" dirty="0" err="1">
                <a:latin typeface="SassoonCRInfant" panose="00000400000000000000" pitchFamily="2" charset="0"/>
              </a:rPr>
              <a:t>colour</a:t>
            </a:r>
            <a:r>
              <a:rPr lang="en-US" b="1" dirty="0">
                <a:latin typeface="SassoonCRInfant" panose="00000400000000000000" pitchFamily="2" charset="0"/>
              </a:rPr>
              <a:t> of my Christmas tree.</a:t>
            </a:r>
          </a:p>
          <a:p>
            <a:pPr marL="0" indent="0">
              <a:buNone/>
            </a:pPr>
            <a:r>
              <a:rPr lang="en-US" b="1" dirty="0">
                <a:latin typeface="SassoonCRInfant" panose="00000400000000000000" pitchFamily="2" charset="0"/>
              </a:rPr>
              <a:t>Orange is the </a:t>
            </a:r>
            <a:r>
              <a:rPr lang="en-US" b="1" dirty="0" err="1">
                <a:latin typeface="SassoonCRInfant" panose="00000400000000000000" pitchFamily="2" charset="0"/>
              </a:rPr>
              <a:t>colour</a:t>
            </a:r>
            <a:r>
              <a:rPr lang="en-US" b="1" dirty="0">
                <a:latin typeface="SassoonCRInfant" panose="00000400000000000000" pitchFamily="2" charset="0"/>
              </a:rPr>
              <a:t> of the fire in my fireplace.</a:t>
            </a:r>
          </a:p>
          <a:p>
            <a:pPr marL="0" indent="0">
              <a:buNone/>
            </a:pPr>
            <a:r>
              <a:rPr lang="en-US" b="1" dirty="0">
                <a:latin typeface="SassoonCRInfant" panose="00000400000000000000" pitchFamily="2" charset="0"/>
              </a:rPr>
              <a:t>Blue is the </a:t>
            </a:r>
            <a:r>
              <a:rPr lang="en-US" b="1" dirty="0" err="1">
                <a:latin typeface="SassoonCRInfant" panose="00000400000000000000" pitchFamily="2" charset="0"/>
              </a:rPr>
              <a:t>colour</a:t>
            </a:r>
            <a:r>
              <a:rPr lang="en-US" b="1" dirty="0">
                <a:latin typeface="SassoonCRInfant" panose="00000400000000000000" pitchFamily="2" charset="0"/>
              </a:rPr>
              <a:t> of my bedroom </a:t>
            </a:r>
            <a:r>
              <a:rPr lang="en-US" b="1" dirty="0">
                <a:solidFill>
                  <a:srgbClr val="FF0000"/>
                </a:solidFill>
                <a:latin typeface="SassoonCRInfant" panose="00000400000000000000" pitchFamily="2" charset="0"/>
              </a:rPr>
              <a:t>and</a:t>
            </a:r>
            <a:r>
              <a:rPr lang="en-US" b="1" dirty="0">
                <a:latin typeface="SassoonCRInfant" panose="00000400000000000000" pitchFamily="2" charset="0"/>
              </a:rPr>
              <a:t> my coat.</a:t>
            </a:r>
          </a:p>
        </p:txBody>
      </p:sp>
    </p:spTree>
    <p:extLst>
      <p:ext uri="{BB962C8B-B14F-4D97-AF65-F5344CB8AC3E}">
        <p14:creationId xmlns:p14="http://schemas.microsoft.com/office/powerpoint/2010/main" val="3581033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DFC6-DB41-43FD-BBB3-6A9DE0A13450}"/>
              </a:ext>
            </a:extLst>
          </p:cNvPr>
          <p:cNvSpPr>
            <a:spLocks noGrp="1"/>
          </p:cNvSpPr>
          <p:nvPr>
            <p:ph type="title"/>
          </p:nvPr>
        </p:nvSpPr>
        <p:spPr/>
        <p:txBody>
          <a:bodyPr/>
          <a:lstStyle/>
          <a:p>
            <a:r>
              <a:rPr lang="en-US" dirty="0">
                <a:latin typeface="SassoonCRInfant" panose="00000400000000000000" pitchFamily="2" charset="0"/>
              </a:rPr>
              <a:t>Session 2 </a:t>
            </a:r>
            <a:endParaRPr lang="en-GB" dirty="0">
              <a:latin typeface="SassoonCRInfant" panose="00000400000000000000" pitchFamily="2" charset="0"/>
            </a:endParaRPr>
          </a:p>
        </p:txBody>
      </p:sp>
      <p:sp>
        <p:nvSpPr>
          <p:cNvPr id="3" name="Content Placeholder 2">
            <a:extLst>
              <a:ext uri="{FF2B5EF4-FFF2-40B4-BE49-F238E27FC236}">
                <a16:creationId xmlns:a16="http://schemas.microsoft.com/office/drawing/2014/main" id="{D5ED6E1B-C731-47B6-B865-4880B59E4D7C}"/>
              </a:ext>
            </a:extLst>
          </p:cNvPr>
          <p:cNvSpPr>
            <a:spLocks noGrp="1"/>
          </p:cNvSpPr>
          <p:nvPr>
            <p:ph idx="1"/>
          </p:nvPr>
        </p:nvSpPr>
        <p:spPr/>
        <p:txBody>
          <a:bodyPr/>
          <a:lstStyle/>
          <a:p>
            <a:pPr marL="0" indent="0">
              <a:buNone/>
            </a:pPr>
            <a:r>
              <a:rPr lang="en-US" dirty="0">
                <a:latin typeface="SassoonCRInfant" panose="00000400000000000000" pitchFamily="2" charset="0"/>
              </a:rPr>
              <a:t>Today you are going to be looking back on what we wrote yesterday and adding adjectives to our writing.  You will also need to think of three different </a:t>
            </a:r>
            <a:r>
              <a:rPr lang="en-US" dirty="0" err="1">
                <a:latin typeface="SassoonCRInfant" panose="00000400000000000000" pitchFamily="2" charset="0"/>
              </a:rPr>
              <a:t>colours</a:t>
            </a:r>
            <a:r>
              <a:rPr lang="en-US" dirty="0">
                <a:latin typeface="SassoonCRInfant" panose="00000400000000000000" pitchFamily="2" charset="0"/>
              </a:rPr>
              <a:t> to write three new sentences with!</a:t>
            </a:r>
          </a:p>
          <a:p>
            <a:pPr marL="0" indent="0">
              <a:buNone/>
            </a:pPr>
            <a:endParaRPr lang="en-US" dirty="0">
              <a:latin typeface="SassoonCRInfant" panose="00000400000000000000" pitchFamily="2" charset="0"/>
            </a:endParaRPr>
          </a:p>
          <a:p>
            <a:pPr marL="0" indent="0">
              <a:buNone/>
            </a:pPr>
            <a:r>
              <a:rPr lang="en-US" dirty="0">
                <a:latin typeface="SassoonCRInfant" panose="00000400000000000000" pitchFamily="2" charset="0"/>
              </a:rPr>
              <a:t>Remember, you can look around your house to find something that is that </a:t>
            </a:r>
            <a:r>
              <a:rPr lang="en-US" dirty="0" err="1">
                <a:latin typeface="SassoonCRInfant" panose="00000400000000000000" pitchFamily="2" charset="0"/>
              </a:rPr>
              <a:t>colour</a:t>
            </a:r>
            <a:r>
              <a:rPr lang="en-US" dirty="0">
                <a:latin typeface="SassoonCRInfant" panose="00000400000000000000" pitchFamily="2" charset="0"/>
              </a:rPr>
              <a:t>!</a:t>
            </a:r>
          </a:p>
          <a:p>
            <a:pPr marL="0" indent="0">
              <a:buNone/>
            </a:pPr>
            <a:endParaRPr lang="en-US" dirty="0">
              <a:latin typeface="SassoonCRInfant" panose="00000400000000000000" pitchFamily="2" charset="0"/>
            </a:endParaRPr>
          </a:p>
          <a:p>
            <a:pPr marL="0" indent="0">
              <a:buNone/>
            </a:pPr>
            <a:r>
              <a:rPr lang="en-US" dirty="0">
                <a:latin typeface="SassoonCRInfant" panose="00000400000000000000" pitchFamily="2" charset="0"/>
              </a:rPr>
              <a:t>Don’t forget to use capital letters, full stops and finger spaces in your writing.</a:t>
            </a:r>
          </a:p>
        </p:txBody>
      </p:sp>
    </p:spTree>
    <p:extLst>
      <p:ext uri="{BB962C8B-B14F-4D97-AF65-F5344CB8AC3E}">
        <p14:creationId xmlns:p14="http://schemas.microsoft.com/office/powerpoint/2010/main" val="3861044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DFC6-DB41-43FD-BBB3-6A9DE0A13450}"/>
              </a:ext>
            </a:extLst>
          </p:cNvPr>
          <p:cNvSpPr>
            <a:spLocks noGrp="1"/>
          </p:cNvSpPr>
          <p:nvPr>
            <p:ph type="title"/>
          </p:nvPr>
        </p:nvSpPr>
        <p:spPr/>
        <p:txBody>
          <a:bodyPr/>
          <a:lstStyle/>
          <a:p>
            <a:endParaRPr lang="en-GB" dirty="0">
              <a:latin typeface="SassoonCRInfant" panose="00000400000000000000" pitchFamily="2" charset="0"/>
            </a:endParaRPr>
          </a:p>
        </p:txBody>
      </p:sp>
      <p:sp>
        <p:nvSpPr>
          <p:cNvPr id="3" name="Content Placeholder 2">
            <a:extLst>
              <a:ext uri="{FF2B5EF4-FFF2-40B4-BE49-F238E27FC236}">
                <a16:creationId xmlns:a16="http://schemas.microsoft.com/office/drawing/2014/main" id="{D5ED6E1B-C731-47B6-B865-4880B59E4D7C}"/>
              </a:ext>
            </a:extLst>
          </p:cNvPr>
          <p:cNvSpPr>
            <a:spLocks noGrp="1"/>
          </p:cNvSpPr>
          <p:nvPr>
            <p:ph idx="1"/>
          </p:nvPr>
        </p:nvSpPr>
        <p:spPr/>
        <p:txBody>
          <a:bodyPr/>
          <a:lstStyle/>
          <a:p>
            <a:pPr marL="0" indent="0">
              <a:buNone/>
            </a:pPr>
            <a:r>
              <a:rPr lang="en-US" dirty="0">
                <a:latin typeface="SassoonCRInfant" panose="00000400000000000000" pitchFamily="2" charset="0"/>
              </a:rPr>
              <a:t>Here are examples of some sentences I made.  Your challenge is to use two adjectives in one sentence.</a:t>
            </a:r>
          </a:p>
          <a:p>
            <a:pPr marL="0" indent="0">
              <a:buNone/>
            </a:pPr>
            <a:endParaRPr lang="en-US" dirty="0">
              <a:latin typeface="SassoonCRInfant" panose="00000400000000000000" pitchFamily="2" charset="0"/>
            </a:endParaRPr>
          </a:p>
          <a:p>
            <a:pPr marL="0" indent="0">
              <a:buNone/>
            </a:pPr>
            <a:r>
              <a:rPr lang="en-US" b="1" dirty="0">
                <a:latin typeface="SassoonCRInfant" panose="00000400000000000000" pitchFamily="2" charset="0"/>
              </a:rPr>
              <a:t>Green is the </a:t>
            </a:r>
            <a:r>
              <a:rPr lang="en-US" b="1" dirty="0" err="1">
                <a:latin typeface="SassoonCRInfant" panose="00000400000000000000" pitchFamily="2" charset="0"/>
              </a:rPr>
              <a:t>colour</a:t>
            </a:r>
            <a:r>
              <a:rPr lang="en-US" b="1" dirty="0">
                <a:latin typeface="SassoonCRInfant" panose="00000400000000000000" pitchFamily="2" charset="0"/>
              </a:rPr>
              <a:t> of my </a:t>
            </a:r>
            <a:r>
              <a:rPr lang="en-US" b="1" dirty="0">
                <a:solidFill>
                  <a:srgbClr val="FF0000"/>
                </a:solidFill>
                <a:latin typeface="SassoonCRInfant" panose="00000400000000000000" pitchFamily="2" charset="0"/>
              </a:rPr>
              <a:t>gigantic</a:t>
            </a:r>
            <a:r>
              <a:rPr lang="en-US" b="1" dirty="0">
                <a:latin typeface="SassoonCRInfant" panose="00000400000000000000" pitchFamily="2" charset="0"/>
              </a:rPr>
              <a:t> Christmas tree.</a:t>
            </a:r>
          </a:p>
          <a:p>
            <a:pPr marL="0" indent="0">
              <a:buNone/>
            </a:pPr>
            <a:r>
              <a:rPr lang="en-US" b="1" dirty="0">
                <a:latin typeface="SassoonCRInfant" panose="00000400000000000000" pitchFamily="2" charset="0"/>
              </a:rPr>
              <a:t>Orange is the </a:t>
            </a:r>
            <a:r>
              <a:rPr lang="en-US" b="1" dirty="0" err="1">
                <a:latin typeface="SassoonCRInfant" panose="00000400000000000000" pitchFamily="2" charset="0"/>
              </a:rPr>
              <a:t>colour</a:t>
            </a:r>
            <a:r>
              <a:rPr lang="en-US" b="1" dirty="0">
                <a:latin typeface="SassoonCRInfant" panose="00000400000000000000" pitchFamily="2" charset="0"/>
              </a:rPr>
              <a:t> of the </a:t>
            </a:r>
            <a:r>
              <a:rPr lang="en-US" b="1" dirty="0" err="1">
                <a:solidFill>
                  <a:srgbClr val="FF0000"/>
                </a:solidFill>
                <a:latin typeface="SassoonCRInfant" panose="00000400000000000000" pitchFamily="2" charset="0"/>
              </a:rPr>
              <a:t>balzing</a:t>
            </a:r>
            <a:r>
              <a:rPr lang="en-US" b="1" dirty="0">
                <a:latin typeface="SassoonCRInfant" panose="00000400000000000000" pitchFamily="2" charset="0"/>
              </a:rPr>
              <a:t> fire in my </a:t>
            </a:r>
            <a:r>
              <a:rPr lang="en-US" b="1" dirty="0">
                <a:solidFill>
                  <a:srgbClr val="FF0000"/>
                </a:solidFill>
                <a:latin typeface="SassoonCRInfant" panose="00000400000000000000" pitchFamily="2" charset="0"/>
              </a:rPr>
              <a:t>ancient</a:t>
            </a:r>
            <a:r>
              <a:rPr lang="en-US" b="1" dirty="0">
                <a:latin typeface="SassoonCRInfant" panose="00000400000000000000" pitchFamily="2" charset="0"/>
              </a:rPr>
              <a:t> fireplace.</a:t>
            </a:r>
          </a:p>
          <a:p>
            <a:pPr marL="0" indent="0">
              <a:buNone/>
            </a:pPr>
            <a:r>
              <a:rPr lang="en-US" b="1" dirty="0">
                <a:latin typeface="SassoonCRInfant" panose="00000400000000000000" pitchFamily="2" charset="0"/>
              </a:rPr>
              <a:t>Blue is the </a:t>
            </a:r>
            <a:r>
              <a:rPr lang="en-US" b="1" dirty="0" err="1">
                <a:latin typeface="SassoonCRInfant" panose="00000400000000000000" pitchFamily="2" charset="0"/>
              </a:rPr>
              <a:t>colour</a:t>
            </a:r>
            <a:r>
              <a:rPr lang="en-US" b="1" dirty="0">
                <a:latin typeface="SassoonCRInfant" panose="00000400000000000000" pitchFamily="2" charset="0"/>
              </a:rPr>
              <a:t> of my </a:t>
            </a:r>
            <a:r>
              <a:rPr lang="en-US" b="1" dirty="0">
                <a:solidFill>
                  <a:srgbClr val="FF0000"/>
                </a:solidFill>
                <a:latin typeface="SassoonCRInfant" panose="00000400000000000000" pitchFamily="2" charset="0"/>
              </a:rPr>
              <a:t>cozy</a:t>
            </a:r>
            <a:r>
              <a:rPr lang="en-US" b="1" dirty="0">
                <a:latin typeface="SassoonCRInfant" panose="00000400000000000000" pitchFamily="2" charset="0"/>
              </a:rPr>
              <a:t> bedroom </a:t>
            </a:r>
            <a:r>
              <a:rPr lang="en-US" b="1" dirty="0">
                <a:solidFill>
                  <a:srgbClr val="FF0000"/>
                </a:solidFill>
                <a:latin typeface="SassoonCRInfant" panose="00000400000000000000" pitchFamily="2" charset="0"/>
              </a:rPr>
              <a:t>and</a:t>
            </a:r>
            <a:r>
              <a:rPr lang="en-US" b="1" dirty="0">
                <a:latin typeface="SassoonCRInfant" panose="00000400000000000000" pitchFamily="2" charset="0"/>
              </a:rPr>
              <a:t> my </a:t>
            </a:r>
            <a:r>
              <a:rPr lang="en-US" b="1" dirty="0">
                <a:solidFill>
                  <a:srgbClr val="FF0000"/>
                </a:solidFill>
                <a:latin typeface="SassoonCRInfant" panose="00000400000000000000" pitchFamily="2" charset="0"/>
              </a:rPr>
              <a:t>fluffy</a:t>
            </a:r>
            <a:r>
              <a:rPr lang="en-US" b="1" dirty="0">
                <a:latin typeface="SassoonCRInfant" panose="00000400000000000000" pitchFamily="2" charset="0"/>
              </a:rPr>
              <a:t> coat.</a:t>
            </a:r>
          </a:p>
        </p:txBody>
      </p:sp>
    </p:spTree>
    <p:extLst>
      <p:ext uri="{BB962C8B-B14F-4D97-AF65-F5344CB8AC3E}">
        <p14:creationId xmlns:p14="http://schemas.microsoft.com/office/powerpoint/2010/main" val="1924841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DFC6-DB41-43FD-BBB3-6A9DE0A13450}"/>
              </a:ext>
            </a:extLst>
          </p:cNvPr>
          <p:cNvSpPr>
            <a:spLocks noGrp="1"/>
          </p:cNvSpPr>
          <p:nvPr>
            <p:ph type="title"/>
          </p:nvPr>
        </p:nvSpPr>
        <p:spPr/>
        <p:txBody>
          <a:bodyPr/>
          <a:lstStyle/>
          <a:p>
            <a:r>
              <a:rPr lang="en-US" dirty="0">
                <a:latin typeface="SassoonCRInfant" panose="00000400000000000000" pitchFamily="2" charset="0"/>
              </a:rPr>
              <a:t>Session 3</a:t>
            </a:r>
            <a:endParaRPr lang="en-GB" dirty="0">
              <a:latin typeface="SassoonCRInfant" panose="00000400000000000000" pitchFamily="2" charset="0"/>
            </a:endParaRPr>
          </a:p>
        </p:txBody>
      </p:sp>
      <p:sp>
        <p:nvSpPr>
          <p:cNvPr id="3" name="Content Placeholder 2">
            <a:extLst>
              <a:ext uri="{FF2B5EF4-FFF2-40B4-BE49-F238E27FC236}">
                <a16:creationId xmlns:a16="http://schemas.microsoft.com/office/drawing/2014/main" id="{D5ED6E1B-C731-47B6-B865-4880B59E4D7C}"/>
              </a:ext>
            </a:extLst>
          </p:cNvPr>
          <p:cNvSpPr>
            <a:spLocks noGrp="1"/>
          </p:cNvSpPr>
          <p:nvPr>
            <p:ph idx="1"/>
          </p:nvPr>
        </p:nvSpPr>
        <p:spPr>
          <a:xfrm>
            <a:off x="838200" y="1825624"/>
            <a:ext cx="10515600" cy="5032375"/>
          </a:xfrm>
        </p:spPr>
        <p:txBody>
          <a:bodyPr/>
          <a:lstStyle/>
          <a:p>
            <a:pPr marL="0" indent="0">
              <a:buNone/>
            </a:pPr>
            <a:r>
              <a:rPr lang="en-GB" dirty="0">
                <a:latin typeface="SassoonCRInfant" panose="00000400000000000000" pitchFamily="2" charset="0"/>
              </a:rPr>
              <a:t>Today we are going to be writing did you know questions about your favourite colour.  You can ask these to someone in your family to see if they can guess your favourite colour!</a:t>
            </a:r>
          </a:p>
          <a:p>
            <a:pPr marL="0" indent="0">
              <a:buNone/>
            </a:pPr>
            <a:endParaRPr lang="en-GB" dirty="0">
              <a:latin typeface="SassoonCRInfant" panose="00000400000000000000" pitchFamily="2" charset="0"/>
            </a:endParaRPr>
          </a:p>
          <a:p>
            <a:pPr marL="0" indent="0">
              <a:buNone/>
            </a:pPr>
            <a:r>
              <a:rPr lang="en-GB" dirty="0">
                <a:latin typeface="SassoonCRInfant" panose="00000400000000000000" pitchFamily="2" charset="0"/>
              </a:rPr>
              <a:t>Don’t forget that we are writing question sentences so we need to put a question mark (?) at the end of our sentences.</a:t>
            </a:r>
          </a:p>
          <a:p>
            <a:pPr marL="0" indent="0">
              <a:buNone/>
            </a:pPr>
            <a:endParaRPr lang="en-GB" dirty="0">
              <a:latin typeface="SassoonCRInfant" panose="00000400000000000000" pitchFamily="2" charset="0"/>
            </a:endParaRPr>
          </a:p>
          <a:p>
            <a:pPr marL="0" indent="0">
              <a:buNone/>
            </a:pPr>
            <a:r>
              <a:rPr lang="en-GB" dirty="0">
                <a:latin typeface="SassoonCRInfant" panose="00000400000000000000" pitchFamily="2" charset="0"/>
              </a:rPr>
              <a:t>You should start your question sentences with ‘Did you know…’</a:t>
            </a:r>
          </a:p>
          <a:p>
            <a:pPr marL="0" indent="0">
              <a:buNone/>
            </a:pPr>
            <a:endParaRPr lang="en-GB" dirty="0">
              <a:latin typeface="SassoonCRInfant" panose="00000400000000000000" pitchFamily="2" charset="0"/>
            </a:endParaRPr>
          </a:p>
          <a:p>
            <a:pPr marL="0" indent="0">
              <a:buNone/>
            </a:pPr>
            <a:r>
              <a:rPr lang="en-GB" dirty="0">
                <a:latin typeface="SassoonCRInfant" panose="00000400000000000000" pitchFamily="2" charset="0"/>
              </a:rPr>
              <a:t>Don’t forget to use capital letters, finger spaces and question marks.</a:t>
            </a:r>
          </a:p>
          <a:p>
            <a:endParaRPr lang="en-GB" dirty="0">
              <a:latin typeface="SassoonCRInfant" panose="00000400000000000000" pitchFamily="2" charset="0"/>
            </a:endParaRPr>
          </a:p>
        </p:txBody>
      </p:sp>
    </p:spTree>
    <p:extLst>
      <p:ext uri="{BB962C8B-B14F-4D97-AF65-F5344CB8AC3E}">
        <p14:creationId xmlns:p14="http://schemas.microsoft.com/office/powerpoint/2010/main" val="3339727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17383</TotalTime>
  <Words>835</Words>
  <Application>Microsoft Office PowerPoint</Application>
  <PresentationFormat>Widescreen</PresentationFormat>
  <Paragraphs>65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SassoonCRInfant</vt:lpstr>
      <vt:lpstr>Office Theme</vt:lpstr>
      <vt:lpstr>English – Home Learning Year One  Cat’s Colours – Jane Cabrera</vt:lpstr>
      <vt:lpstr>This week we are going to practise…</vt:lpstr>
      <vt:lpstr>PowerPoint Presentation</vt:lpstr>
      <vt:lpstr>This week we are going to be basing our writing off the book ‘Cat’s Colours’ by Jane Cabrena.</vt:lpstr>
      <vt:lpstr>Session 1</vt:lpstr>
      <vt:lpstr>PowerPoint Presentation</vt:lpstr>
      <vt:lpstr>Session 2 </vt:lpstr>
      <vt:lpstr>PowerPoint Presentation</vt:lpstr>
      <vt:lpstr>Session 3</vt:lpstr>
      <vt:lpstr>PowerPoint Presentation</vt:lpstr>
      <vt:lpstr>Session 4</vt:lpstr>
      <vt:lpstr>PowerPoint Presentation</vt:lpstr>
      <vt:lpstr>Session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Jasmine Veale</dc:creator>
  <cp:lastModifiedBy>Stephanie Rees</cp:lastModifiedBy>
  <cp:revision>18</cp:revision>
  <dcterms:created xsi:type="dcterms:W3CDTF">2020-12-23T10:54:24Z</dcterms:created>
  <dcterms:modified xsi:type="dcterms:W3CDTF">2022-01-05T14:46:58Z</dcterms:modified>
</cp:coreProperties>
</file>