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7" r:id="rId2"/>
    <p:sldId id="258" r:id="rId3"/>
    <p:sldId id="262" r:id="rId4"/>
    <p:sldId id="264" r:id="rId5"/>
    <p:sldId id="263" r:id="rId6"/>
    <p:sldId id="265" r:id="rId7"/>
    <p:sldId id="259" r:id="rId8"/>
    <p:sldId id="266" r:id="rId9"/>
    <p:sldId id="261" r:id="rId10"/>
    <p:sldId id="268" r:id="rId11"/>
    <p:sldId id="271" r:id="rId12"/>
    <p:sldId id="269" r:id="rId13"/>
    <p:sldId id="270" r:id="rId14"/>
    <p:sldId id="272" r:id="rId15"/>
    <p:sldId id="274" r:id="rId16"/>
    <p:sldId id="273" r:id="rId17"/>
    <p:sldId id="275" r:id="rId18"/>
    <p:sldId id="276" r:id="rId19"/>
    <p:sldId id="277" r:id="rId20"/>
    <p:sldId id="278" r:id="rId21"/>
    <p:sldId id="279" r:id="rId22"/>
    <p:sldId id="281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1" r:id="rId33"/>
    <p:sldId id="292" r:id="rId34"/>
    <p:sldId id="293" r:id="rId35"/>
    <p:sldId id="294" r:id="rId36"/>
    <p:sldId id="295" r:id="rId37"/>
    <p:sldId id="323" r:id="rId38"/>
    <p:sldId id="324" r:id="rId39"/>
    <p:sldId id="297" r:id="rId40"/>
    <p:sldId id="322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296" r:id="rId65"/>
    <p:sldId id="290" r:id="rId66"/>
    <p:sldId id="325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3/4/2021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3/4/2021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3/4/2021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3/4/2021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3/4/2021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5.png"/><Relationship Id="rId4" Type="http://schemas.openxmlformats.org/officeDocument/2006/relationships/image" Target="../media/image2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5.png"/><Relationship Id="rId4" Type="http://schemas.openxmlformats.org/officeDocument/2006/relationships/image" Target="../media/image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5.png"/><Relationship Id="rId4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5.png"/><Relationship Id="rId4" Type="http://schemas.openxmlformats.org/officeDocument/2006/relationships/image" Target="../media/image3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5.png"/><Relationship Id="rId4" Type="http://schemas.openxmlformats.org/officeDocument/2006/relationships/image" Target="../media/image3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5.png"/><Relationship Id="rId4" Type="http://schemas.openxmlformats.org/officeDocument/2006/relationships/image" Target="../media/image3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5.png"/><Relationship Id="rId4" Type="http://schemas.openxmlformats.org/officeDocument/2006/relationships/image" Target="../media/image3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5.png"/><Relationship Id="rId4" Type="http://schemas.openxmlformats.org/officeDocument/2006/relationships/image" Target="../media/image3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5.png"/><Relationship Id="rId4" Type="http://schemas.openxmlformats.org/officeDocument/2006/relationships/image" Target="../media/image4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5.png"/><Relationship Id="rId4" Type="http://schemas.openxmlformats.org/officeDocument/2006/relationships/image" Target="../media/image4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5.png"/><Relationship Id="rId4" Type="http://schemas.openxmlformats.org/officeDocument/2006/relationships/image" Target="../media/image4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5.png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5.png"/><Relationship Id="rId4" Type="http://schemas.openxmlformats.org/officeDocument/2006/relationships/image" Target="../media/image4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5.png"/><Relationship Id="rId4" Type="http://schemas.openxmlformats.org/officeDocument/2006/relationships/image" Target="../media/image4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5.png"/><Relationship Id="rId4" Type="http://schemas.openxmlformats.org/officeDocument/2006/relationships/image" Target="../media/image4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5.png"/><Relationship Id="rId4" Type="http://schemas.openxmlformats.org/officeDocument/2006/relationships/image" Target="../media/image4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5.png"/><Relationship Id="rId4" Type="http://schemas.openxmlformats.org/officeDocument/2006/relationships/image" Target="../media/image4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5.png"/><Relationship Id="rId4" Type="http://schemas.openxmlformats.org/officeDocument/2006/relationships/image" Target="../media/image5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5.png"/><Relationship Id="rId5" Type="http://schemas.openxmlformats.org/officeDocument/2006/relationships/image" Target="../media/image51.png"/><Relationship Id="rId4" Type="http://schemas.openxmlformats.org/officeDocument/2006/relationships/hyperlink" Target="https://www.youtube.com/watch?v=xcc6p3qfNI4&amp;list=PLPZoXMWJqOZDvsXsdx8AKs6ZsW9eVlN9o&amp;index=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Coming Back to School!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 can’t wait until we are all back together on Monday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127">
        <p:fade/>
      </p:transition>
    </mc:Choice>
    <mc:Fallback>
      <p:transition spd="med" advTm="221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40FEA91-C008-4B5F-9E0C-07A246F48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1752600"/>
            <a:ext cx="4229100" cy="422910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55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728">
        <p:fade/>
      </p:transition>
    </mc:Choice>
    <mc:Fallback>
      <p:transition spd="med" advTm="157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CC92-55FD-45A3-9508-4CE27964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87CAFC5-469D-4A33-B9EB-6F26404FE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2"/>
          <a:stretch/>
        </p:blipFill>
        <p:spPr>
          <a:xfrm>
            <a:off x="3979863" y="2630658"/>
            <a:ext cx="4229100" cy="335104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19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294">
        <p:fade/>
      </p:transition>
    </mc:Choice>
    <mc:Fallback>
      <p:transition spd="med" advTm="102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CC92-55FD-45A3-9508-4CE27964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87CAFC5-469D-4A33-B9EB-6F26404FE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1752600"/>
            <a:ext cx="42291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3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435">
        <p:fade/>
      </p:transition>
    </mc:Choice>
    <mc:Fallback>
      <p:transition spd="med" advTm="164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05710-0CFB-444F-A2EB-DD7CC700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4CD4759-777F-4701-928A-389C6629A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5"/>
          <a:stretch/>
        </p:blipFill>
        <p:spPr>
          <a:xfrm>
            <a:off x="3979863" y="3123028"/>
            <a:ext cx="4229100" cy="285867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3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116">
        <p:fade/>
      </p:transition>
    </mc:Choice>
    <mc:Fallback>
      <p:transition spd="med" advTm="111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05710-0CFB-444F-A2EB-DD7CC700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4CD4759-777F-4701-928A-389C6629A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1752600"/>
            <a:ext cx="42291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9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347">
        <p:fade/>
      </p:transition>
    </mc:Choice>
    <mc:Fallback>
      <p:transition spd="med" advTm="113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FF544-B804-4BC4-BF9C-411A0E981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B8B299-9AA9-464B-BA34-DE6CB5655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0"/>
          <a:stretch/>
        </p:blipFill>
        <p:spPr>
          <a:xfrm>
            <a:off x="3979863" y="3094892"/>
            <a:ext cx="4229100" cy="288680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67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462">
        <p:fade/>
      </p:transition>
    </mc:Choice>
    <mc:Fallback>
      <p:transition spd="med" advTm="9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FF544-B804-4BC4-BF9C-411A0E981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A3B8B299-9AA9-464B-BA34-DE6CB5655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1752600"/>
            <a:ext cx="42291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3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689">
        <p:fade/>
      </p:transition>
    </mc:Choice>
    <mc:Fallback>
      <p:transition spd="med" advTm="176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88153-FFC6-4096-A286-50B613FEF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, circle&#10;&#10;Description automatically generated">
            <a:extLst>
              <a:ext uri="{FF2B5EF4-FFF2-40B4-BE49-F238E27FC236}">
                <a16:creationId xmlns:a16="http://schemas.microsoft.com/office/drawing/2014/main" id="{6713D951-DE0E-487D-97DD-888F66804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5"/>
          <a:stretch/>
        </p:blipFill>
        <p:spPr>
          <a:xfrm>
            <a:off x="3979863" y="3123028"/>
            <a:ext cx="4229100" cy="285867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967">
        <p:fade/>
      </p:transition>
    </mc:Choice>
    <mc:Fallback>
      <p:transition spd="med" advTm="89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88153-FFC6-4096-A286-50B613FEF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, circle&#10;&#10;Description automatically generated">
            <a:extLst>
              <a:ext uri="{FF2B5EF4-FFF2-40B4-BE49-F238E27FC236}">
                <a16:creationId xmlns:a16="http://schemas.microsoft.com/office/drawing/2014/main" id="{6713D951-DE0E-487D-97DD-888F66804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1752600"/>
            <a:ext cx="42291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4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201">
        <p:fade/>
      </p:transition>
    </mc:Choice>
    <mc:Fallback>
      <p:transition spd="med" advTm="182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BB71B-FC2B-4D0A-B26C-38E1AD116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, shape, circle&#10;&#10;Description automatically generated">
            <a:extLst>
              <a:ext uri="{FF2B5EF4-FFF2-40B4-BE49-F238E27FC236}">
                <a16:creationId xmlns:a16="http://schemas.microsoft.com/office/drawing/2014/main" id="{9C106A2B-A855-49AB-B890-8167B0885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8"/>
          <a:stretch/>
        </p:blipFill>
        <p:spPr>
          <a:xfrm>
            <a:off x="3979863" y="3193366"/>
            <a:ext cx="4229100" cy="278833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16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885">
        <p:fade/>
      </p:transition>
    </mc:Choice>
    <mc:Fallback>
      <p:transition spd="med" advTm="68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Let’s talk about feelings…..</a:t>
            </a:r>
            <a:endParaRPr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 am going to show you some emotion dots….</a:t>
            </a:r>
          </a:p>
          <a:p>
            <a:r>
              <a:rPr lang="en-GB" dirty="0"/>
              <a:t>I would like you to guess how you think each dot is feeling!</a:t>
            </a:r>
          </a:p>
          <a:p>
            <a:r>
              <a:rPr lang="en-GB" dirty="0"/>
              <a:t>You can talk to your adults and see if you can find a word to describe each different emotion…each different way the dots you see are feeling.</a:t>
            </a:r>
          </a:p>
          <a:p>
            <a:r>
              <a:rPr lang="en-GB" dirty="0"/>
              <a:t>When you have guessed each feeling, see if you can think of a time when you have felt that way.</a:t>
            </a:r>
          </a:p>
          <a:p>
            <a:r>
              <a:rPr lang="en-GB" dirty="0"/>
              <a:t>Perhaps you are feeling one of these feelings today!</a:t>
            </a:r>
            <a:endParaRPr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222">
        <p:fade/>
      </p:transition>
    </mc:Choice>
    <mc:Fallback>
      <p:transition spd="med" advTm="542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BB71B-FC2B-4D0A-B26C-38E1AD116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, shape, circle&#10;&#10;Description automatically generated">
            <a:extLst>
              <a:ext uri="{FF2B5EF4-FFF2-40B4-BE49-F238E27FC236}">
                <a16:creationId xmlns:a16="http://schemas.microsoft.com/office/drawing/2014/main" id="{9C106A2B-A855-49AB-B890-8167B0885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1752600"/>
            <a:ext cx="42291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59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819">
        <p:fade/>
      </p:transition>
    </mc:Choice>
    <mc:Fallback>
      <p:transition spd="med" advTm="278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71773-FC5B-4D97-A652-4F0F6E30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CF1F676-6022-41B9-876B-96BBF89C7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66"/>
          <a:stretch/>
        </p:blipFill>
        <p:spPr>
          <a:xfrm>
            <a:off x="3979863" y="3235568"/>
            <a:ext cx="4229100" cy="2746131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7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626">
        <p:fade/>
      </p:transition>
    </mc:Choice>
    <mc:Fallback>
      <p:transition spd="med" advTm="66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71773-FC5B-4D97-A652-4F0F6E30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CF1F676-6022-41B9-876B-96BBF89C7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1752600"/>
            <a:ext cx="42291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4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006">
        <p:fade/>
      </p:transition>
    </mc:Choice>
    <mc:Fallback>
      <p:transition spd="med" advTm="33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6687B-15B5-40AB-AA0D-F1126FC5A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C536DF9-D99F-482A-A866-639507BAB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9"/>
          <a:stretch/>
        </p:blipFill>
        <p:spPr>
          <a:xfrm>
            <a:off x="3979863" y="2827606"/>
            <a:ext cx="4229100" cy="315409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1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252">
        <p:fade/>
      </p:transition>
    </mc:Choice>
    <mc:Fallback>
      <p:transition spd="med" advTm="6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6687B-15B5-40AB-AA0D-F1126FC5A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C536DF9-D99F-482A-A866-639507BAB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1752600"/>
            <a:ext cx="42291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4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180">
        <p:fade/>
      </p:transition>
    </mc:Choice>
    <mc:Fallback>
      <p:transition spd="med" advTm="19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E1F2B-ED9C-4E12-B2A6-5BF2F3582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, shape&#10;&#10;Description automatically generated">
            <a:extLst>
              <a:ext uri="{FF2B5EF4-FFF2-40B4-BE49-F238E27FC236}">
                <a16:creationId xmlns:a16="http://schemas.microsoft.com/office/drawing/2014/main" id="{0EF368A6-28A5-46EA-9FDE-449D44E9F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0"/>
          <a:stretch/>
        </p:blipFill>
        <p:spPr>
          <a:xfrm>
            <a:off x="3979863" y="2729948"/>
            <a:ext cx="4229100" cy="325175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2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358">
        <p:fade/>
      </p:transition>
    </mc:Choice>
    <mc:Fallback>
      <p:transition spd="med" advTm="173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E1F2B-ED9C-4E12-B2A6-5BF2F3582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, shape&#10;&#10;Description automatically generated">
            <a:extLst>
              <a:ext uri="{FF2B5EF4-FFF2-40B4-BE49-F238E27FC236}">
                <a16:creationId xmlns:a16="http://schemas.microsoft.com/office/drawing/2014/main" id="{0EF368A6-28A5-46EA-9FDE-449D44E9F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1752600"/>
            <a:ext cx="42291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69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798">
        <p:fade/>
      </p:transition>
    </mc:Choice>
    <mc:Fallback>
      <p:transition spd="med" advTm="127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1A3D-6FE1-4AB1-B8D4-382AA89AA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50E0B6FF-6BF5-4F99-BB72-5C3A8797C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7"/>
          <a:stretch/>
        </p:blipFill>
        <p:spPr>
          <a:xfrm>
            <a:off x="3979863" y="2835964"/>
            <a:ext cx="4229100" cy="314573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0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135">
        <p:fade/>
      </p:transition>
    </mc:Choice>
    <mc:Fallback>
      <p:transition spd="med" advTm="111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1A3D-6FE1-4AB1-B8D4-382AA89AA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50E0B6FF-6BF5-4F99-BB72-5C3A8797C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1752600"/>
            <a:ext cx="42291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9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114">
        <p:fade/>
      </p:transition>
    </mc:Choice>
    <mc:Fallback>
      <p:transition spd="med" advTm="201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0A4CB-41EB-4654-A95A-06F52D65F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36FA222-3F55-46FD-B3E8-69E11942D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4"/>
          <a:stretch/>
        </p:blipFill>
        <p:spPr>
          <a:xfrm>
            <a:off x="3979863" y="2782956"/>
            <a:ext cx="4229100" cy="319874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3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21">
        <p:fade/>
      </p:transition>
    </mc:Choice>
    <mc:Fallback>
      <p:transition spd="med" advTm="55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2F88B-56EF-4EED-B294-2A3910A14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26E09DF-51C5-4FBF-B541-428948C95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7"/>
          <a:stretch/>
        </p:blipFill>
        <p:spPr>
          <a:xfrm>
            <a:off x="3979863" y="2955234"/>
            <a:ext cx="4229100" cy="302646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87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193">
        <p:fade/>
      </p:transition>
    </mc:Choice>
    <mc:Fallback>
      <p:transition spd="med" advTm="81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0A4CB-41EB-4654-A95A-06F52D65F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36FA222-3F55-46FD-B3E8-69E11942D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1752600"/>
            <a:ext cx="42291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0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9">
        <p:fade/>
      </p:transition>
    </mc:Choice>
    <mc:Fallback>
      <p:transition spd="med" advTm="150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55A96-045B-4C7D-AA7A-4ADAB166C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, circle, square&#10;&#10;Description automatically generated">
            <a:extLst>
              <a:ext uri="{FF2B5EF4-FFF2-40B4-BE49-F238E27FC236}">
                <a16:creationId xmlns:a16="http://schemas.microsoft.com/office/drawing/2014/main" id="{975DF240-45D5-4E8E-9FEF-682E3A13E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7"/>
          <a:stretch/>
        </p:blipFill>
        <p:spPr>
          <a:xfrm>
            <a:off x="3926855" y="3074504"/>
            <a:ext cx="4229100" cy="2907196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9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25">
        <p:fade/>
      </p:transition>
    </mc:Choice>
    <mc:Fallback>
      <p:transition spd="med" advTm="50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55A96-045B-4C7D-AA7A-4ADAB166C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, circle, square&#10;&#10;Description automatically generated">
            <a:extLst>
              <a:ext uri="{FF2B5EF4-FFF2-40B4-BE49-F238E27FC236}">
                <a16:creationId xmlns:a16="http://schemas.microsoft.com/office/drawing/2014/main" id="{975DF240-45D5-4E8E-9FEF-682E3A13E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55" y="1752600"/>
            <a:ext cx="42291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418">
        <p:fade/>
      </p:transition>
    </mc:Choice>
    <mc:Fallback>
      <p:transition spd="med" advTm="304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C09A-7626-4B26-BF7B-D08847904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, circle&#10;&#10;Description automatically generated">
            <a:extLst>
              <a:ext uri="{FF2B5EF4-FFF2-40B4-BE49-F238E27FC236}">
                <a16:creationId xmlns:a16="http://schemas.microsoft.com/office/drawing/2014/main" id="{994CA52F-0F81-433A-A0A1-0E806251E4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4"/>
          <a:stretch/>
        </p:blipFill>
        <p:spPr>
          <a:xfrm>
            <a:off x="3979863" y="3220278"/>
            <a:ext cx="4229100" cy="276142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2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29">
        <p:fade/>
      </p:transition>
    </mc:Choice>
    <mc:Fallback>
      <p:transition spd="med" advTm="22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C09A-7626-4B26-BF7B-D08847904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, circle&#10;&#10;Description automatically generated">
            <a:extLst>
              <a:ext uri="{FF2B5EF4-FFF2-40B4-BE49-F238E27FC236}">
                <a16:creationId xmlns:a16="http://schemas.microsoft.com/office/drawing/2014/main" id="{994CA52F-0F81-433A-A0A1-0E806251E4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1752600"/>
            <a:ext cx="42291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3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104">
        <p:fade/>
      </p:transition>
    </mc:Choice>
    <mc:Fallback>
      <p:transition spd="med" advTm="61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E6D8E-4FE5-4C4F-9161-BB5AF1FC6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, circle&#10;&#10;Description automatically generated">
            <a:extLst>
              <a:ext uri="{FF2B5EF4-FFF2-40B4-BE49-F238E27FC236}">
                <a16:creationId xmlns:a16="http://schemas.microsoft.com/office/drawing/2014/main" id="{CDE823F3-3924-4BDB-877B-6F0732B96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8"/>
          <a:stretch/>
        </p:blipFill>
        <p:spPr>
          <a:xfrm>
            <a:off x="3979863" y="3193774"/>
            <a:ext cx="4229100" cy="2787926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27">
        <p:fade/>
      </p:transition>
    </mc:Choice>
    <mc:Fallback>
      <p:transition spd="med" advTm="3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E6D8E-4FE5-4C4F-9161-BB5AF1FC6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, circle&#10;&#10;Description automatically generated">
            <a:extLst>
              <a:ext uri="{FF2B5EF4-FFF2-40B4-BE49-F238E27FC236}">
                <a16:creationId xmlns:a16="http://schemas.microsoft.com/office/drawing/2014/main" id="{CDE823F3-3924-4BDB-877B-6F0732B96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1752600"/>
            <a:ext cx="42291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5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399">
        <p:fade/>
      </p:transition>
    </mc:Choice>
    <mc:Fallback>
      <p:transition spd="med" advTm="113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917" y="1754703"/>
            <a:ext cx="4230991" cy="422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19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243">
        <p:fade/>
      </p:transition>
    </mc:Choice>
    <mc:Fallback>
      <p:transition spd="med" advTm="122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6"/>
          <a:stretch/>
        </p:blipFill>
        <p:spPr bwMode="auto">
          <a:xfrm>
            <a:off x="3978917" y="2699657"/>
            <a:ext cx="4230991" cy="327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15">
        <p:fade/>
      </p:transition>
    </mc:Choice>
    <mc:Fallback>
      <p:transition spd="med" advTm="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Huge Bag of Worries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47">
        <p:fade/>
      </p:transition>
    </mc:Choice>
    <mc:Fallback>
      <p:transition spd="med" advTm="60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2F88B-56EF-4EED-B294-2A3910A14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26E09DF-51C5-4FBF-B541-428948C95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1752600"/>
            <a:ext cx="42291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6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427">
        <p:fade/>
      </p:transition>
    </mc:Choice>
    <mc:Fallback>
      <p:transition spd="med" advTm="204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1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396">
        <p:fade/>
      </p:transition>
    </mc:Choice>
    <mc:Fallback>
      <p:transition spd="med" advTm="213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683">
        <p:fade/>
      </p:transition>
    </mc:Choice>
    <mc:Fallback>
      <p:transition spd="med" advTm="196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2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575">
        <p:fade/>
      </p:transition>
    </mc:Choice>
    <mc:Fallback>
      <p:transition spd="med" advTm="17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1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980">
        <p:fade/>
      </p:transition>
    </mc:Choice>
    <mc:Fallback>
      <p:transition spd="med" advTm="12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7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780">
        <p:fade/>
      </p:transition>
    </mc:Choice>
    <mc:Fallback>
      <p:transition spd="med" advTm="117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3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929">
        <p:fade/>
      </p:transition>
    </mc:Choice>
    <mc:Fallback>
      <p:transition spd="med" advTm="13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07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371">
        <p:fade/>
      </p:transition>
    </mc:Choice>
    <mc:Fallback>
      <p:transition spd="med" advTm="63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2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816">
        <p:fade/>
      </p:transition>
    </mc:Choice>
    <mc:Fallback>
      <p:transition spd="med" advTm="238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3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603">
        <p:fade/>
      </p:transition>
    </mc:Choice>
    <mc:Fallback>
      <p:transition spd="med" advTm="216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1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305">
        <p:fade/>
      </p:transition>
    </mc:Choice>
    <mc:Fallback>
      <p:transition spd="med" advTm="20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6586B-DDF0-47A5-9608-F8E094E3F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7536541-D3EE-4886-AF13-E7B672722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/>
          <a:stretch/>
        </p:blipFill>
        <p:spPr>
          <a:xfrm>
            <a:off x="3979863" y="2996418"/>
            <a:ext cx="4229100" cy="298528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2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992">
        <p:fade/>
      </p:transition>
    </mc:Choice>
    <mc:Fallback>
      <p:transition spd="med" advTm="59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78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472">
        <p:fade/>
      </p:transition>
    </mc:Choice>
    <mc:Fallback>
      <p:transition spd="med" advTm="7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9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886">
        <p:fade/>
      </p:transition>
    </mc:Choice>
    <mc:Fallback>
      <p:transition spd="med" advTm="278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0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197">
        <p:fade/>
      </p:transition>
    </mc:Choice>
    <mc:Fallback>
      <p:transition spd="med" advTm="161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290">
        <p:fade/>
      </p:transition>
    </mc:Choice>
    <mc:Fallback>
      <p:transition spd="med" advTm="12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7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377">
        <p:fade/>
      </p:transition>
    </mc:Choice>
    <mc:Fallback>
      <p:transition spd="med" advTm="223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1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601">
        <p:fade/>
      </p:transition>
    </mc:Choice>
    <mc:Fallback>
      <p:transition spd="med" advTm="226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8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176">
        <p:fade/>
      </p:transition>
    </mc:Choice>
    <mc:Fallback>
      <p:transition spd="med" advTm="19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509">
        <p:fade/>
      </p:transition>
    </mc:Choice>
    <mc:Fallback>
      <p:transition spd="med" advTm="355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3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602">
        <p:fade/>
      </p:transition>
    </mc:Choice>
    <mc:Fallback>
      <p:transition spd="med" advTm="11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1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050">
        <p:fade/>
      </p:transition>
    </mc:Choice>
    <mc:Fallback>
      <p:transition spd="med" advTm="24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6586B-DDF0-47A5-9608-F8E094E3F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536541-D3EE-4886-AF13-E7B672722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1752600"/>
            <a:ext cx="42291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804">
        <p:fade/>
      </p:transition>
    </mc:Choice>
    <mc:Fallback>
      <p:transition spd="med" advTm="138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37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614">
        <p:fade/>
      </p:transition>
    </mc:Choice>
    <mc:Fallback>
      <p:transition spd="med" advTm="146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3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05">
        <p:fade/>
      </p:transition>
    </mc:Choice>
    <mc:Fallback>
      <p:transition spd="med" advTm="46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9" t="36320" r="26496" b="24555"/>
          <a:stretch/>
        </p:blipFill>
        <p:spPr>
          <a:xfrm rot="5400000">
            <a:off x="9122229" y="587831"/>
            <a:ext cx="1872346" cy="165462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96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364">
        <p:fade/>
      </p:transition>
    </mc:Choice>
    <mc:Fallback>
      <p:transition spd="med" advTm="6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013" y="1752600"/>
            <a:ext cx="56388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7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468">
        <p:fade/>
      </p:transition>
    </mc:Choice>
    <mc:Fallback>
      <p:transition spd="med" advTm="104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67" y="228600"/>
            <a:ext cx="10043990" cy="5753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4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638">
        <p:fade/>
      </p:transition>
    </mc:Choice>
    <mc:Fallback>
      <p:transition spd="med" advTm="26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5F50-614E-416C-8C7B-66DB43E3C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useful resource!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1752600"/>
            <a:ext cx="4229100" cy="42291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6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903">
        <p:fade/>
      </p:transition>
    </mc:Choice>
    <mc:Fallback>
      <p:transition spd="med" advTm="419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Count on Me!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www.youtube.com/watch?v=xcc6p3qfNI4&amp;list=PLPZoXMWJqOZDvsXsdx8AKs6ZsW9eVlN9o&amp;index=3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85" y="2862941"/>
            <a:ext cx="3826329" cy="382632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27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736">
        <p:fade/>
      </p:transition>
    </mc:Choice>
    <mc:Fallback>
      <p:transition spd="med" advTm="307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dirty="0"/>
          </a:p>
        </p:txBody>
      </p:sp>
      <p:pic>
        <p:nvPicPr>
          <p:cNvPr id="3" name="Content Placeholder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FEA3F4-449A-487C-817D-246A8E6CE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7"/>
          <a:stretch/>
        </p:blipFill>
        <p:spPr>
          <a:xfrm>
            <a:off x="3979863" y="2955234"/>
            <a:ext cx="4229100" cy="3026465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3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178">
        <p:fade/>
      </p:transition>
    </mc:Choice>
    <mc:Fallback>
      <p:transition spd="med" advTm="81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dirty="0"/>
          </a:p>
        </p:txBody>
      </p:sp>
      <p:pic>
        <p:nvPicPr>
          <p:cNvPr id="3" name="Content Placeholder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FEA3F4-449A-487C-817D-246A8E6CE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1752600"/>
            <a:ext cx="4229100" cy="422910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73">
        <p:fade/>
      </p:transition>
    </mc:Choice>
    <mc:Fallback>
      <p:transition spd="med" advTm="150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dirty="0"/>
          </a:p>
        </p:txBody>
      </p:sp>
      <p:pic>
        <p:nvPicPr>
          <p:cNvPr id="3" name="Content Placeholder 2" descr="Diagram, schematic&#10;&#10;Description automatically generated">
            <a:extLst>
              <a:ext uri="{FF2B5EF4-FFF2-40B4-BE49-F238E27FC236}">
                <a16:creationId xmlns:a16="http://schemas.microsoft.com/office/drawing/2014/main" id="{140FEA91-C008-4B5F-9E0C-07A246F48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3"/>
          <a:stretch/>
        </p:blipFill>
        <p:spPr>
          <a:xfrm>
            <a:off x="3979863" y="2743200"/>
            <a:ext cx="4229100" cy="323850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635">
        <p:fade/>
      </p:transition>
    </mc:Choice>
    <mc:Fallback>
      <p:transition spd="med" advTm="76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1.3|7.7|13.4|7.9"/>
</p:tagLst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233</TotalTime>
  <Words>121</Words>
  <Application>Microsoft Office PowerPoint</Application>
  <PresentationFormat>Widescreen</PresentationFormat>
  <Paragraphs>12</Paragraphs>
  <Slides>66</Slides>
  <Notes>0</Notes>
  <HiddenSlides>0</HiddenSlides>
  <MMClips>66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Arial</vt:lpstr>
      <vt:lpstr>Segoe Print</vt:lpstr>
      <vt:lpstr>Nature Illustration 16x9</vt:lpstr>
      <vt:lpstr>Coming Back to School!</vt:lpstr>
      <vt:lpstr>Let’s talk about feelings…..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Huge Bag of Worries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useful resource!</vt:lpstr>
      <vt:lpstr>Count on 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Coming Back to School!</dc:title>
  <dc:creator>Judy Wheeler</dc:creator>
  <cp:lastModifiedBy>Judy Wheeler</cp:lastModifiedBy>
  <cp:revision>12</cp:revision>
  <dcterms:created xsi:type="dcterms:W3CDTF">2021-03-03T18:51:28Z</dcterms:created>
  <dcterms:modified xsi:type="dcterms:W3CDTF">2021-03-04T13:16:40Z</dcterms:modified>
</cp:coreProperties>
</file>