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8932-9FE2-437D-83B6-7720B5276EF6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0FE2E-192F-4542-8231-6CC273BD18D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8932-9FE2-437D-83B6-7720B5276EF6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0FE2E-192F-4542-8231-6CC273BD18D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8932-9FE2-437D-83B6-7720B5276EF6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0FE2E-192F-4542-8231-6CC273BD18D1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8932-9FE2-437D-83B6-7720B5276EF6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0FE2E-192F-4542-8231-6CC273BD18D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8932-9FE2-437D-83B6-7720B5276EF6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0FE2E-192F-4542-8231-6CC273BD18D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8932-9FE2-437D-83B6-7720B5276EF6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0FE2E-192F-4542-8231-6CC273BD18D1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8932-9FE2-437D-83B6-7720B5276EF6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0FE2E-192F-4542-8231-6CC273BD18D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8932-9FE2-437D-83B6-7720B5276EF6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0FE2E-192F-4542-8231-6CC273BD18D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8932-9FE2-437D-83B6-7720B5276EF6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0FE2E-192F-4542-8231-6CC273BD18D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8932-9FE2-437D-83B6-7720B5276EF6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0FE2E-192F-4542-8231-6CC273BD18D1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8932-9FE2-437D-83B6-7720B5276EF6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0FE2E-192F-4542-8231-6CC273BD18D1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9CE8932-9FE2-437D-83B6-7720B5276EF6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410FE2E-192F-4542-8231-6CC273BD18D1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 dirty="0" smtClean="0">
                <a:latin typeface="Jokerman" panose="04090605060D06020702" pitchFamily="82" charset="0"/>
              </a:rPr>
              <a:t>CROAK</a:t>
            </a:r>
            <a:endParaRPr lang="en-GB" sz="8000" dirty="0">
              <a:latin typeface="Jokerman" panose="04090605060D0602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Year 2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42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153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0536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800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9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lowchart: Connector 2"/>
          <p:cNvSpPr/>
          <p:nvPr/>
        </p:nvSpPr>
        <p:spPr>
          <a:xfrm>
            <a:off x="5753844" y="3429000"/>
            <a:ext cx="228600" cy="3600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36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31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lowchart: Connector 2"/>
          <p:cNvSpPr/>
          <p:nvPr/>
        </p:nvSpPr>
        <p:spPr>
          <a:xfrm>
            <a:off x="7812360" y="2636912"/>
            <a:ext cx="576064" cy="64807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94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31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82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4737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830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3201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</TotalTime>
  <Words>4</Words>
  <Application>Microsoft Office PowerPoint</Application>
  <PresentationFormat>On-screen Show (4:3)</PresentationFormat>
  <Paragraphs>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Waveform</vt:lpstr>
      <vt:lpstr>CROAK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CROAK</dc:title>
  <dc:creator>Judy Wheeler</dc:creator>
  <cp:lastModifiedBy>Judy Wheeler</cp:lastModifiedBy>
  <cp:revision>2</cp:revision>
  <dcterms:created xsi:type="dcterms:W3CDTF">2019-07-19T11:52:01Z</dcterms:created>
  <dcterms:modified xsi:type="dcterms:W3CDTF">2019-07-19T11:54:48Z</dcterms:modified>
</cp:coreProperties>
</file>