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8D7F336-DC6E-43CA-AA5C-1A73DC651F42}" type="datetimeFigureOut">
              <a:rPr lang="en-GB" smtClean="0"/>
              <a:t>19/07/2019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D0C5EDB-9381-4B47-99C9-F7B5E0E6E25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Our Garden and the Mayor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July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202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80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496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70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65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918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70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74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537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05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08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00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39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46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94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513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94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99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87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49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876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08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08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353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632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998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337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510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37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88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461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134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2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374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110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068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83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5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32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77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2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5295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</TotalTime>
  <Words>7</Words>
  <Application>Microsoft Office PowerPoint</Application>
  <PresentationFormat>On-screen Show (4:3)</PresentationFormat>
  <Paragraphs>2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Austin</vt:lpstr>
      <vt:lpstr>Our Garden and the Mayor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Garden and the Mayor</dc:title>
  <dc:creator>Judy Wheeler</dc:creator>
  <cp:lastModifiedBy>Judy Wheeler</cp:lastModifiedBy>
  <cp:revision>1</cp:revision>
  <dcterms:created xsi:type="dcterms:W3CDTF">2019-07-19T11:42:16Z</dcterms:created>
  <dcterms:modified xsi:type="dcterms:W3CDTF">2019-07-19T11:43:24Z</dcterms:modified>
</cp:coreProperties>
</file>