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7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Keeping safe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At Walter infant school</a:t>
            </a:r>
          </a:p>
        </p:txBody>
      </p:sp>
    </p:spTree>
    <p:extLst>
      <p:ext uri="{BB962C8B-B14F-4D97-AF65-F5344CB8AC3E}">
        <p14:creationId xmlns:p14="http://schemas.microsoft.com/office/powerpoint/2010/main" val="17368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5100" dirty="0">
                <a:latin typeface="Aharoni" panose="02010803020104030203" pitchFamily="2" charset="-79"/>
                <a:cs typeface="Aharoni" panose="02010803020104030203" pitchFamily="2" charset="-79"/>
              </a:rPr>
              <a:t>People who come to help in school </a:t>
            </a:r>
            <a:r>
              <a:rPr lang="en-GB" sz="5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who we can be on </a:t>
            </a:r>
            <a:r>
              <a:rPr lang="en-GB" sz="5100" dirty="0">
                <a:latin typeface="Aharoni" panose="02010803020104030203" pitchFamily="2" charset="-79"/>
                <a:cs typeface="Aharoni" panose="02010803020104030203" pitchFamily="2" charset="-79"/>
              </a:rPr>
              <a:t>our own </a:t>
            </a:r>
            <a:r>
              <a:rPr lang="en-GB" sz="5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with! </a:t>
            </a:r>
            <a:endParaRPr lang="en-GB" sz="5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5100" dirty="0"/>
          </a:p>
        </p:txBody>
      </p:sp>
    </p:spTree>
    <p:extLst>
      <p:ext uri="{BB962C8B-B14F-4D97-AF65-F5344CB8AC3E}">
        <p14:creationId xmlns:p14="http://schemas.microsoft.com/office/powerpoint/2010/main" val="11028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sz="5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Volunteers </a:t>
            </a:r>
            <a:r>
              <a:rPr lang="en-GB" sz="5100" dirty="0">
                <a:latin typeface="Aharoni" panose="02010803020104030203" pitchFamily="2" charset="-79"/>
                <a:cs typeface="Aharoni" panose="02010803020104030203" pitchFamily="2" charset="-79"/>
              </a:rPr>
              <a:t>who come to help in school who we can be on our own with!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PURPLE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13793" y="3105835"/>
            <a:ext cx="1003737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GOVERNORS: Just like our teachers and other people who work in school</a:t>
            </a:r>
            <a:endParaRPr lang="en-GB" sz="5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45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you safe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very important to all the adults in school that you feel safe at school and at home; if you don’t feel safe who could you tell?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3" y="3301890"/>
            <a:ext cx="6444155" cy="20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6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can you talk to if you are worried?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1589" y="2286000"/>
            <a:ext cx="5017771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2728" y="645755"/>
            <a:ext cx="5562351" cy="476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9346" y="1262196"/>
            <a:ext cx="6234829" cy="449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5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4482" y="1369847"/>
            <a:ext cx="6032530" cy="42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8164" y="1384303"/>
            <a:ext cx="5854411" cy="43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2390" y="1239179"/>
            <a:ext cx="6220855" cy="446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http://www.herald.ng/wp-content/uploads/2014/06/feeling-safe-at-st-labre.jpg"/>
          <p:cNvPicPr>
            <a:picLocks noChangeAspect="1"/>
          </p:cNvPicPr>
          <p:nvPr/>
        </p:nvPicPr>
        <p:blipFill rotWithShape="1">
          <a:blip r:embed="rId2"/>
          <a:srcRect l="11859" r="9069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73" name="Freeform 10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4" name="Rectangle 73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GB" dirty="0"/>
              <a:t>Do you feel safe at school?</a:t>
            </a:r>
          </a:p>
        </p:txBody>
      </p:sp>
      <p:sp>
        <p:nvSpPr>
          <p:cNvPr id="1030" name="Content Placeholder 1029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Who keeps you safe at school?</a:t>
            </a:r>
          </a:p>
          <a:p>
            <a:r>
              <a:rPr lang="en-US" sz="4400" dirty="0"/>
              <a:t>What do we do at school to help you feel safe?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7032" y="1135005"/>
            <a:ext cx="5159152" cy="461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7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7784" y="976683"/>
            <a:ext cx="5503225" cy="48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https://activerain-store.s3.amazonaws.com/image_store/uploads/agents/greatwestern/files/72431499-friendsCartoon.jpg"/>
          <p:cNvPicPr>
            <a:picLocks noChangeAspect="1"/>
          </p:cNvPicPr>
          <p:nvPr/>
        </p:nvPicPr>
        <p:blipFill rotWithShape="1">
          <a:blip r:embed="rId2"/>
          <a:srcRect t="1207" r="2" b="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en-GB" sz="4000"/>
              <a:t>Thought for the day</a:t>
            </a:r>
          </a:p>
        </p:txBody>
      </p:sp>
      <p:sp>
        <p:nvSpPr>
          <p:cNvPr id="5126" name="Content Placeholder 5125"/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r>
              <a:rPr lang="en-US" sz="4000" dirty="0"/>
              <a:t>Let’s make sure our school is a safe place for everyone.</a:t>
            </a:r>
          </a:p>
        </p:txBody>
      </p:sp>
    </p:spTree>
    <p:extLst>
      <p:ext uri="{BB962C8B-B14F-4D97-AF65-F5344CB8AC3E}">
        <p14:creationId xmlns:p14="http://schemas.microsoft.com/office/powerpoint/2010/main" val="11244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http://www.secure-cam-solutions.co.uk/images/gates/green-electric-gates.jpg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279472" y="2100645"/>
            <a:ext cx="5995465" cy="268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en-GB" sz="4000"/>
              <a:t>A safe environment</a:t>
            </a:r>
          </a:p>
        </p:txBody>
      </p:sp>
      <p:sp>
        <p:nvSpPr>
          <p:cNvPr id="2054" name="Content Placeholder 2053"/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/>
              <a:t>We have a high fence around our school and no-one can come in without pressing the buzzer for reception.</a:t>
            </a:r>
          </a:p>
        </p:txBody>
      </p:sp>
    </p:spTree>
    <p:extLst>
      <p:ext uri="{BB962C8B-B14F-4D97-AF65-F5344CB8AC3E}">
        <p14:creationId xmlns:p14="http://schemas.microsoft.com/office/powerpoint/2010/main" val="23369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playground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Mr Fennell checks </a:t>
            </a:r>
            <a:r>
              <a:rPr lang="en-GB" sz="3200" dirty="0"/>
              <a:t>our playground every day to </a:t>
            </a:r>
            <a:r>
              <a:rPr lang="en-GB" sz="3200" dirty="0" smtClean="0"/>
              <a:t>make sure the </a:t>
            </a:r>
            <a:r>
              <a:rPr lang="en-GB" sz="3200" dirty="0"/>
              <a:t>equipment is safe.</a:t>
            </a:r>
          </a:p>
          <a:p>
            <a:r>
              <a:rPr lang="en-GB" sz="3200" dirty="0"/>
              <a:t>We have zones to make sure that we know how to use our playground.</a:t>
            </a:r>
          </a:p>
          <a:p>
            <a:r>
              <a:rPr lang="en-GB" sz="3200" dirty="0"/>
              <a:t>We have lots of adults working at playtime and lunchtime to make sure you are safe when you are playing.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Safe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06" y="1874517"/>
            <a:ext cx="6559553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Visitors to 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dirty="0"/>
              <a:t>We are lucky because we have </a:t>
            </a:r>
            <a:r>
              <a:rPr lang="en-GB" sz="4000" dirty="0" smtClean="0"/>
              <a:t>visitors </a:t>
            </a:r>
            <a:r>
              <a:rPr lang="en-GB" sz="4000" dirty="0"/>
              <a:t>to our </a:t>
            </a:r>
            <a:r>
              <a:rPr lang="en-GB" sz="4000" dirty="0" smtClean="0"/>
              <a:t>school like Charlie our Canine Assisted Learning Dog and Mac who teaches I-Rock or Jack and Jake who teach us sports.</a:t>
            </a:r>
            <a:endParaRPr lang="en-GB" sz="4000" dirty="0"/>
          </a:p>
          <a:p>
            <a:r>
              <a:rPr lang="en-GB" sz="4000" dirty="0"/>
              <a:t>How do we make sure that those visitors are safe visitors to our school?</a:t>
            </a:r>
          </a:p>
        </p:txBody>
      </p:sp>
    </p:spTree>
    <p:extLst>
      <p:ext uri="{BB962C8B-B14F-4D97-AF65-F5344CB8AC3E}">
        <p14:creationId xmlns:p14="http://schemas.microsoft.com/office/powerpoint/2010/main" val="31216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rainbow of safety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08" y="2286000"/>
            <a:ext cx="4792133" cy="3594100"/>
          </a:xfrm>
        </p:spPr>
      </p:pic>
    </p:spTree>
    <p:extLst>
      <p:ext uri="{BB962C8B-B14F-4D97-AF65-F5344CB8AC3E}">
        <p14:creationId xmlns:p14="http://schemas.microsoft.com/office/powerpoint/2010/main" val="36987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Work men and women who have come to do jobs in school! We do not talk to them and they don’t talk to us!</a:t>
            </a:r>
            <a:endParaRPr lang="en-GB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98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5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People who come to help in school BUT we must not be on our own with them!</a:t>
            </a:r>
            <a:endParaRPr lang="en-GB" sz="5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5100" dirty="0"/>
          </a:p>
        </p:txBody>
      </p:sp>
    </p:spTree>
    <p:extLst>
      <p:ext uri="{BB962C8B-B14F-4D97-AF65-F5344CB8AC3E}">
        <p14:creationId xmlns:p14="http://schemas.microsoft.com/office/powerpoint/2010/main" val="34119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195</TotalTime>
  <Words>317</Words>
  <Application>Microsoft Office PowerPoint</Application>
  <PresentationFormat>Custom</PresentationFormat>
  <Paragraphs>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Badge</vt:lpstr>
      <vt:lpstr>Keeping safe</vt:lpstr>
      <vt:lpstr>Do you feel safe at school?</vt:lpstr>
      <vt:lpstr>A safe environment</vt:lpstr>
      <vt:lpstr>Our playground</vt:lpstr>
      <vt:lpstr>Keeping Safe</vt:lpstr>
      <vt:lpstr>Visitors to our school</vt:lpstr>
      <vt:lpstr>Our rainbow of safety</vt:lpstr>
      <vt:lpstr>RED</vt:lpstr>
      <vt:lpstr>YELLOW</vt:lpstr>
      <vt:lpstr>GREEN</vt:lpstr>
      <vt:lpstr>BLUE</vt:lpstr>
      <vt:lpstr>PURPLE</vt:lpstr>
      <vt:lpstr>Keeping you safe</vt:lpstr>
      <vt:lpstr>Who can you talk to if you are worried?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Thought for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safe</dc:title>
  <dc:creator>Judy Wheeler</dc:creator>
  <cp:lastModifiedBy>Judy Wheeler</cp:lastModifiedBy>
  <cp:revision>15</cp:revision>
  <dcterms:created xsi:type="dcterms:W3CDTF">2017-01-26T18:17:49Z</dcterms:created>
  <dcterms:modified xsi:type="dcterms:W3CDTF">2020-12-01T15:49:26Z</dcterms:modified>
</cp:coreProperties>
</file>